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797675" cy="9856788"/>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a Benacchio" initials="VB" lastIdx="1" clrIdx="0">
    <p:extLst>
      <p:ext uri="{19B8F6BF-5375-455C-9EA6-DF929625EA0E}">
        <p15:presenceInfo xmlns:p15="http://schemas.microsoft.com/office/powerpoint/2012/main" userId="S-1-5-21-11463831-1243882176-2535021136-1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showGuides="1">
      <p:cViewPr varScale="1">
        <p:scale>
          <a:sx n="72" d="100"/>
          <a:sy n="72" d="100"/>
        </p:scale>
        <p:origin x="132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6T14:40:51.044"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8FCEA162-C870-42E6-82B1-C0EAE5EC9B57}" type="datetimeFigureOut">
              <a:rPr lang="it-IT" smtClean="0"/>
              <a:t>26/09/2018</a:t>
            </a:fld>
            <a:endParaRPr lang="it-IT"/>
          </a:p>
        </p:txBody>
      </p:sp>
      <p:sp>
        <p:nvSpPr>
          <p:cNvPr id="4" name="Segnaposto immagine diapositiva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43450"/>
            <a:ext cx="5438775" cy="3881438"/>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3075"/>
            <a:ext cx="2946400" cy="4937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363075"/>
            <a:ext cx="2946400" cy="493713"/>
          </a:xfrm>
          <a:prstGeom prst="rect">
            <a:avLst/>
          </a:prstGeom>
        </p:spPr>
        <p:txBody>
          <a:bodyPr vert="horz" lIns="91440" tIns="45720" rIns="91440" bIns="45720" rtlCol="0" anchor="b"/>
          <a:lstStyle>
            <a:lvl1pPr algn="r">
              <a:defRPr sz="1200"/>
            </a:lvl1pPr>
          </a:lstStyle>
          <a:p>
            <a:fld id="{C7E5553C-DF70-4CCA-92CC-DBF496A99A9E}" type="slidenum">
              <a:rPr lang="it-IT" smtClean="0"/>
              <a:t>‹N›</a:t>
            </a:fld>
            <a:endParaRPr lang="it-IT"/>
          </a:p>
        </p:txBody>
      </p:sp>
    </p:spTree>
    <p:extLst>
      <p:ext uri="{BB962C8B-B14F-4D97-AF65-F5344CB8AC3E}">
        <p14:creationId xmlns:p14="http://schemas.microsoft.com/office/powerpoint/2010/main" val="164650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C9E8714-69D7-4C98-9489-DEFDD2B761C9}"/>
              </a:ext>
            </a:extLst>
          </p:cNvPr>
          <p:cNvSpPr>
            <a:spLocks noGrp="1"/>
          </p:cNvSpPr>
          <p:nvPr>
            <p:ph type="dt" sz="half" idx="10"/>
          </p:nvPr>
        </p:nvSpPr>
        <p:spPr/>
        <p:txBody>
          <a:bodyPr/>
          <a:lstStyle>
            <a:lvl1pPr>
              <a:defRPr/>
            </a:lvl1pPr>
          </a:lstStyle>
          <a:p>
            <a:pPr>
              <a:defRPr/>
            </a:pPr>
            <a:fld id="{430B2EF9-4CE5-4DEA-A3A1-709524287B6B}"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98CBD38F-AE66-4947-8F1C-B8D76D70514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076B46F-67B4-4B15-ABB4-2BC8066306A0}"/>
              </a:ext>
            </a:extLst>
          </p:cNvPr>
          <p:cNvSpPr>
            <a:spLocks noGrp="1"/>
          </p:cNvSpPr>
          <p:nvPr>
            <p:ph type="sldNum" sz="quarter" idx="12"/>
          </p:nvPr>
        </p:nvSpPr>
        <p:spPr/>
        <p:txBody>
          <a:bodyPr/>
          <a:lstStyle>
            <a:lvl1pPr>
              <a:defRPr/>
            </a:lvl1pPr>
          </a:lstStyle>
          <a:p>
            <a:fld id="{191DE660-24B3-4FAB-B091-1B663BEDDC33}" type="slidenum">
              <a:rPr lang="it-IT" altLang="it-IT"/>
              <a:pPr/>
              <a:t>‹N›</a:t>
            </a:fld>
            <a:endParaRPr lang="it-IT" altLang="it-IT"/>
          </a:p>
        </p:txBody>
      </p:sp>
    </p:spTree>
    <p:extLst>
      <p:ext uri="{BB962C8B-B14F-4D97-AF65-F5344CB8AC3E}">
        <p14:creationId xmlns:p14="http://schemas.microsoft.com/office/powerpoint/2010/main" val="338595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2229C4-45E8-4C24-8109-A4153BF193FD}"/>
              </a:ext>
            </a:extLst>
          </p:cNvPr>
          <p:cNvSpPr>
            <a:spLocks noGrp="1"/>
          </p:cNvSpPr>
          <p:nvPr>
            <p:ph type="dt" sz="half" idx="10"/>
          </p:nvPr>
        </p:nvSpPr>
        <p:spPr/>
        <p:txBody>
          <a:bodyPr/>
          <a:lstStyle>
            <a:lvl1pPr>
              <a:defRPr/>
            </a:lvl1pPr>
          </a:lstStyle>
          <a:p>
            <a:pPr>
              <a:defRPr/>
            </a:pPr>
            <a:fld id="{CBA0D6CB-5AEB-47A4-8DDE-CE8947CCEF7B}"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70B364A2-43B8-4149-950C-DC30B95B1741}"/>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A3DE6EA-9CAA-4D5E-8146-F37C378E3DFA}"/>
              </a:ext>
            </a:extLst>
          </p:cNvPr>
          <p:cNvSpPr>
            <a:spLocks noGrp="1"/>
          </p:cNvSpPr>
          <p:nvPr>
            <p:ph type="sldNum" sz="quarter" idx="12"/>
          </p:nvPr>
        </p:nvSpPr>
        <p:spPr/>
        <p:txBody>
          <a:bodyPr/>
          <a:lstStyle>
            <a:lvl1pPr>
              <a:defRPr/>
            </a:lvl1pPr>
          </a:lstStyle>
          <a:p>
            <a:fld id="{8EB37048-FBD3-4E99-B529-8430BC9C7EAF}" type="slidenum">
              <a:rPr lang="it-IT" altLang="it-IT"/>
              <a:pPr/>
              <a:t>‹N›</a:t>
            </a:fld>
            <a:endParaRPr lang="it-IT" altLang="it-IT"/>
          </a:p>
        </p:txBody>
      </p:sp>
    </p:spTree>
    <p:extLst>
      <p:ext uri="{BB962C8B-B14F-4D97-AF65-F5344CB8AC3E}">
        <p14:creationId xmlns:p14="http://schemas.microsoft.com/office/powerpoint/2010/main" val="272929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EF5DAE-4BF8-4659-97F9-911D575096EC}"/>
              </a:ext>
            </a:extLst>
          </p:cNvPr>
          <p:cNvSpPr>
            <a:spLocks noGrp="1"/>
          </p:cNvSpPr>
          <p:nvPr>
            <p:ph type="dt" sz="half" idx="10"/>
          </p:nvPr>
        </p:nvSpPr>
        <p:spPr/>
        <p:txBody>
          <a:bodyPr/>
          <a:lstStyle>
            <a:lvl1pPr>
              <a:defRPr/>
            </a:lvl1pPr>
          </a:lstStyle>
          <a:p>
            <a:pPr>
              <a:defRPr/>
            </a:pPr>
            <a:fld id="{EF679059-8314-4C4A-9E25-B545725FE270}"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851C534D-4A0A-45AD-A43A-0EA76402F83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03795A72-0589-40DE-A10A-AE5266F57B77}"/>
              </a:ext>
            </a:extLst>
          </p:cNvPr>
          <p:cNvSpPr>
            <a:spLocks noGrp="1"/>
          </p:cNvSpPr>
          <p:nvPr>
            <p:ph type="sldNum" sz="quarter" idx="12"/>
          </p:nvPr>
        </p:nvSpPr>
        <p:spPr/>
        <p:txBody>
          <a:bodyPr/>
          <a:lstStyle>
            <a:lvl1pPr>
              <a:defRPr/>
            </a:lvl1pPr>
          </a:lstStyle>
          <a:p>
            <a:fld id="{41BABDE3-C3D5-414B-9F81-8A26E363819F}" type="slidenum">
              <a:rPr lang="it-IT" altLang="it-IT"/>
              <a:pPr/>
              <a:t>‹N›</a:t>
            </a:fld>
            <a:endParaRPr lang="it-IT" altLang="it-IT"/>
          </a:p>
        </p:txBody>
      </p:sp>
    </p:spTree>
    <p:extLst>
      <p:ext uri="{BB962C8B-B14F-4D97-AF65-F5344CB8AC3E}">
        <p14:creationId xmlns:p14="http://schemas.microsoft.com/office/powerpoint/2010/main" val="97319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5C73460-7F4A-44C1-BE1B-CE6F1E97534C}"/>
              </a:ext>
            </a:extLst>
          </p:cNvPr>
          <p:cNvSpPr>
            <a:spLocks noGrp="1"/>
          </p:cNvSpPr>
          <p:nvPr>
            <p:ph type="dt" sz="half" idx="10"/>
          </p:nvPr>
        </p:nvSpPr>
        <p:spPr/>
        <p:txBody>
          <a:bodyPr/>
          <a:lstStyle>
            <a:lvl1pPr>
              <a:defRPr/>
            </a:lvl1pPr>
          </a:lstStyle>
          <a:p>
            <a:pPr>
              <a:defRPr/>
            </a:pPr>
            <a:fld id="{6A390648-0502-4371-9BEF-8C19B9097A56}"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AA986D3E-D857-4715-85B4-AF14DFA3BE3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073CD101-D909-4832-BF74-D71A372D4F0C}"/>
              </a:ext>
            </a:extLst>
          </p:cNvPr>
          <p:cNvSpPr>
            <a:spLocks noGrp="1"/>
          </p:cNvSpPr>
          <p:nvPr>
            <p:ph type="sldNum" sz="quarter" idx="12"/>
          </p:nvPr>
        </p:nvSpPr>
        <p:spPr/>
        <p:txBody>
          <a:bodyPr/>
          <a:lstStyle>
            <a:lvl1pPr>
              <a:defRPr/>
            </a:lvl1pPr>
          </a:lstStyle>
          <a:p>
            <a:fld id="{2D95E0AB-4223-49EB-84ED-F49FD75060F9}" type="slidenum">
              <a:rPr lang="it-IT" altLang="it-IT"/>
              <a:pPr/>
              <a:t>‹N›</a:t>
            </a:fld>
            <a:endParaRPr lang="it-IT" altLang="it-IT"/>
          </a:p>
        </p:txBody>
      </p:sp>
    </p:spTree>
    <p:extLst>
      <p:ext uri="{BB962C8B-B14F-4D97-AF65-F5344CB8AC3E}">
        <p14:creationId xmlns:p14="http://schemas.microsoft.com/office/powerpoint/2010/main" val="144421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C9767BD7-05F1-4BDE-8973-05D148FA6546}"/>
              </a:ext>
            </a:extLst>
          </p:cNvPr>
          <p:cNvSpPr>
            <a:spLocks noGrp="1"/>
          </p:cNvSpPr>
          <p:nvPr>
            <p:ph type="dt" sz="half" idx="10"/>
          </p:nvPr>
        </p:nvSpPr>
        <p:spPr/>
        <p:txBody>
          <a:bodyPr/>
          <a:lstStyle>
            <a:lvl1pPr>
              <a:defRPr/>
            </a:lvl1pPr>
          </a:lstStyle>
          <a:p>
            <a:pPr>
              <a:defRPr/>
            </a:pPr>
            <a:fld id="{D92F7DCD-E911-4242-AE90-DA347D3DDDDD}"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824C45BF-560A-4656-847D-FCFC5849D24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B2495DF9-0647-4591-8AA5-FF917FE9C0FF}"/>
              </a:ext>
            </a:extLst>
          </p:cNvPr>
          <p:cNvSpPr>
            <a:spLocks noGrp="1"/>
          </p:cNvSpPr>
          <p:nvPr>
            <p:ph type="sldNum" sz="quarter" idx="12"/>
          </p:nvPr>
        </p:nvSpPr>
        <p:spPr/>
        <p:txBody>
          <a:bodyPr/>
          <a:lstStyle>
            <a:lvl1pPr>
              <a:defRPr/>
            </a:lvl1pPr>
          </a:lstStyle>
          <a:p>
            <a:fld id="{A36DDB70-BF1F-40E5-A3F5-046C2C4379E4}" type="slidenum">
              <a:rPr lang="it-IT" altLang="it-IT"/>
              <a:pPr/>
              <a:t>‹N›</a:t>
            </a:fld>
            <a:endParaRPr lang="it-IT" altLang="it-IT"/>
          </a:p>
        </p:txBody>
      </p:sp>
    </p:spTree>
    <p:extLst>
      <p:ext uri="{BB962C8B-B14F-4D97-AF65-F5344CB8AC3E}">
        <p14:creationId xmlns:p14="http://schemas.microsoft.com/office/powerpoint/2010/main" val="21211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59F5C33A-AE9A-45C6-BB86-218952BE979F}"/>
              </a:ext>
            </a:extLst>
          </p:cNvPr>
          <p:cNvSpPr>
            <a:spLocks noGrp="1"/>
          </p:cNvSpPr>
          <p:nvPr>
            <p:ph type="dt" sz="half" idx="10"/>
          </p:nvPr>
        </p:nvSpPr>
        <p:spPr/>
        <p:txBody>
          <a:bodyPr/>
          <a:lstStyle>
            <a:lvl1pPr>
              <a:defRPr/>
            </a:lvl1pPr>
          </a:lstStyle>
          <a:p>
            <a:pPr>
              <a:defRPr/>
            </a:pPr>
            <a:fld id="{CDB4AAD1-BB8F-4A59-8787-1E66CFD8E5BE}" type="datetimeFigureOut">
              <a:rPr lang="it-IT"/>
              <a:pPr>
                <a:defRPr/>
              </a:pPr>
              <a:t>26/09/2018</a:t>
            </a:fld>
            <a:endParaRPr lang="it-IT"/>
          </a:p>
        </p:txBody>
      </p:sp>
      <p:sp>
        <p:nvSpPr>
          <p:cNvPr id="6" name="Segnaposto piè di pagina 4">
            <a:extLst>
              <a:ext uri="{FF2B5EF4-FFF2-40B4-BE49-F238E27FC236}">
                <a16:creationId xmlns:a16="http://schemas.microsoft.com/office/drawing/2014/main" id="{44E4D8E6-E15C-424D-85AF-E8BC58B1585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4C359917-33B1-4DF4-A858-420153D55BE9}"/>
              </a:ext>
            </a:extLst>
          </p:cNvPr>
          <p:cNvSpPr>
            <a:spLocks noGrp="1"/>
          </p:cNvSpPr>
          <p:nvPr>
            <p:ph type="sldNum" sz="quarter" idx="12"/>
          </p:nvPr>
        </p:nvSpPr>
        <p:spPr/>
        <p:txBody>
          <a:bodyPr/>
          <a:lstStyle>
            <a:lvl1pPr>
              <a:defRPr/>
            </a:lvl1pPr>
          </a:lstStyle>
          <a:p>
            <a:fld id="{34BEDCC0-9EBA-47EF-95DF-997B6DA2A45D}" type="slidenum">
              <a:rPr lang="it-IT" altLang="it-IT"/>
              <a:pPr/>
              <a:t>‹N›</a:t>
            </a:fld>
            <a:endParaRPr lang="it-IT" altLang="it-IT"/>
          </a:p>
        </p:txBody>
      </p:sp>
    </p:spTree>
    <p:extLst>
      <p:ext uri="{BB962C8B-B14F-4D97-AF65-F5344CB8AC3E}">
        <p14:creationId xmlns:p14="http://schemas.microsoft.com/office/powerpoint/2010/main" val="168293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20EA8B7B-ACF1-439C-8738-91B08D8FF8D7}"/>
              </a:ext>
            </a:extLst>
          </p:cNvPr>
          <p:cNvSpPr>
            <a:spLocks noGrp="1"/>
          </p:cNvSpPr>
          <p:nvPr>
            <p:ph type="dt" sz="half" idx="10"/>
          </p:nvPr>
        </p:nvSpPr>
        <p:spPr/>
        <p:txBody>
          <a:bodyPr/>
          <a:lstStyle>
            <a:lvl1pPr>
              <a:defRPr/>
            </a:lvl1pPr>
          </a:lstStyle>
          <a:p>
            <a:pPr>
              <a:defRPr/>
            </a:pPr>
            <a:fld id="{B4F0ED4E-9DD7-478D-80B4-624CB221B14D}" type="datetimeFigureOut">
              <a:rPr lang="it-IT"/>
              <a:pPr>
                <a:defRPr/>
              </a:pPr>
              <a:t>26/09/2018</a:t>
            </a:fld>
            <a:endParaRPr lang="it-IT"/>
          </a:p>
        </p:txBody>
      </p:sp>
      <p:sp>
        <p:nvSpPr>
          <p:cNvPr id="8" name="Segnaposto piè di pagina 4">
            <a:extLst>
              <a:ext uri="{FF2B5EF4-FFF2-40B4-BE49-F238E27FC236}">
                <a16:creationId xmlns:a16="http://schemas.microsoft.com/office/drawing/2014/main" id="{07733E9E-13FF-446A-B355-914FAC6D146B}"/>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171BD9FB-126C-4D96-A1AC-464AC4E07C80}"/>
              </a:ext>
            </a:extLst>
          </p:cNvPr>
          <p:cNvSpPr>
            <a:spLocks noGrp="1"/>
          </p:cNvSpPr>
          <p:nvPr>
            <p:ph type="sldNum" sz="quarter" idx="12"/>
          </p:nvPr>
        </p:nvSpPr>
        <p:spPr/>
        <p:txBody>
          <a:bodyPr/>
          <a:lstStyle>
            <a:lvl1pPr>
              <a:defRPr/>
            </a:lvl1pPr>
          </a:lstStyle>
          <a:p>
            <a:fld id="{B6F39891-309D-4423-874E-7AC290700560}" type="slidenum">
              <a:rPr lang="it-IT" altLang="it-IT"/>
              <a:pPr/>
              <a:t>‹N›</a:t>
            </a:fld>
            <a:endParaRPr lang="it-IT" altLang="it-IT"/>
          </a:p>
        </p:txBody>
      </p:sp>
    </p:spTree>
    <p:extLst>
      <p:ext uri="{BB962C8B-B14F-4D97-AF65-F5344CB8AC3E}">
        <p14:creationId xmlns:p14="http://schemas.microsoft.com/office/powerpoint/2010/main" val="384868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BF53951D-4DF8-43D4-B4A6-9EA4CD78EEF6}"/>
              </a:ext>
            </a:extLst>
          </p:cNvPr>
          <p:cNvSpPr>
            <a:spLocks noGrp="1"/>
          </p:cNvSpPr>
          <p:nvPr>
            <p:ph type="dt" sz="half" idx="10"/>
          </p:nvPr>
        </p:nvSpPr>
        <p:spPr/>
        <p:txBody>
          <a:bodyPr/>
          <a:lstStyle>
            <a:lvl1pPr>
              <a:defRPr/>
            </a:lvl1pPr>
          </a:lstStyle>
          <a:p>
            <a:pPr>
              <a:defRPr/>
            </a:pPr>
            <a:fld id="{477F7B00-EFE8-4A4E-806A-5E1EF561AFF9}" type="datetimeFigureOut">
              <a:rPr lang="it-IT"/>
              <a:pPr>
                <a:defRPr/>
              </a:pPr>
              <a:t>26/09/2018</a:t>
            </a:fld>
            <a:endParaRPr lang="it-IT"/>
          </a:p>
        </p:txBody>
      </p:sp>
      <p:sp>
        <p:nvSpPr>
          <p:cNvPr id="4" name="Segnaposto piè di pagina 4">
            <a:extLst>
              <a:ext uri="{FF2B5EF4-FFF2-40B4-BE49-F238E27FC236}">
                <a16:creationId xmlns:a16="http://schemas.microsoft.com/office/drawing/2014/main" id="{B833229F-72BF-4373-9FF7-C0BDFD0EA12F}"/>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2A6C6800-C054-4876-AFAB-81CC793F29F6}"/>
              </a:ext>
            </a:extLst>
          </p:cNvPr>
          <p:cNvSpPr>
            <a:spLocks noGrp="1"/>
          </p:cNvSpPr>
          <p:nvPr>
            <p:ph type="sldNum" sz="quarter" idx="12"/>
          </p:nvPr>
        </p:nvSpPr>
        <p:spPr/>
        <p:txBody>
          <a:bodyPr/>
          <a:lstStyle>
            <a:lvl1pPr>
              <a:defRPr/>
            </a:lvl1pPr>
          </a:lstStyle>
          <a:p>
            <a:fld id="{B2EC783E-9514-4F3B-A1E8-E79AAE487E22}" type="slidenum">
              <a:rPr lang="it-IT" altLang="it-IT"/>
              <a:pPr/>
              <a:t>‹N›</a:t>
            </a:fld>
            <a:endParaRPr lang="it-IT" altLang="it-IT"/>
          </a:p>
        </p:txBody>
      </p:sp>
    </p:spTree>
    <p:extLst>
      <p:ext uri="{BB962C8B-B14F-4D97-AF65-F5344CB8AC3E}">
        <p14:creationId xmlns:p14="http://schemas.microsoft.com/office/powerpoint/2010/main" val="61431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9B86B36F-650A-44F1-A1C7-64B42D873254}"/>
              </a:ext>
            </a:extLst>
          </p:cNvPr>
          <p:cNvSpPr>
            <a:spLocks noGrp="1"/>
          </p:cNvSpPr>
          <p:nvPr>
            <p:ph type="dt" sz="half" idx="10"/>
          </p:nvPr>
        </p:nvSpPr>
        <p:spPr/>
        <p:txBody>
          <a:bodyPr/>
          <a:lstStyle>
            <a:lvl1pPr>
              <a:defRPr/>
            </a:lvl1pPr>
          </a:lstStyle>
          <a:p>
            <a:pPr>
              <a:defRPr/>
            </a:pPr>
            <a:fld id="{66C353A5-848E-482A-B80E-8DEA01BC8934}" type="datetimeFigureOut">
              <a:rPr lang="it-IT"/>
              <a:pPr>
                <a:defRPr/>
              </a:pPr>
              <a:t>26/09/2018</a:t>
            </a:fld>
            <a:endParaRPr lang="it-IT"/>
          </a:p>
        </p:txBody>
      </p:sp>
      <p:sp>
        <p:nvSpPr>
          <p:cNvPr id="3" name="Segnaposto piè di pagina 4">
            <a:extLst>
              <a:ext uri="{FF2B5EF4-FFF2-40B4-BE49-F238E27FC236}">
                <a16:creationId xmlns:a16="http://schemas.microsoft.com/office/drawing/2014/main" id="{317E3D6B-4443-43AD-A84F-FAEDBD2B1D2C}"/>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D093FFF5-6E4C-43CD-9A92-EA35F8A7C65B}"/>
              </a:ext>
            </a:extLst>
          </p:cNvPr>
          <p:cNvSpPr>
            <a:spLocks noGrp="1"/>
          </p:cNvSpPr>
          <p:nvPr>
            <p:ph type="sldNum" sz="quarter" idx="12"/>
          </p:nvPr>
        </p:nvSpPr>
        <p:spPr/>
        <p:txBody>
          <a:bodyPr/>
          <a:lstStyle>
            <a:lvl1pPr>
              <a:defRPr/>
            </a:lvl1pPr>
          </a:lstStyle>
          <a:p>
            <a:fld id="{2AA96CC5-BC68-4254-BB2B-64F51153DBE7}" type="slidenum">
              <a:rPr lang="it-IT" altLang="it-IT"/>
              <a:pPr/>
              <a:t>‹N›</a:t>
            </a:fld>
            <a:endParaRPr lang="it-IT" altLang="it-IT"/>
          </a:p>
        </p:txBody>
      </p:sp>
    </p:spTree>
    <p:extLst>
      <p:ext uri="{BB962C8B-B14F-4D97-AF65-F5344CB8AC3E}">
        <p14:creationId xmlns:p14="http://schemas.microsoft.com/office/powerpoint/2010/main" val="302208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CC66180D-4194-4FEE-9566-F690A0FC0C8A}"/>
              </a:ext>
            </a:extLst>
          </p:cNvPr>
          <p:cNvSpPr>
            <a:spLocks noGrp="1"/>
          </p:cNvSpPr>
          <p:nvPr>
            <p:ph type="dt" sz="half" idx="10"/>
          </p:nvPr>
        </p:nvSpPr>
        <p:spPr/>
        <p:txBody>
          <a:bodyPr/>
          <a:lstStyle>
            <a:lvl1pPr>
              <a:defRPr/>
            </a:lvl1pPr>
          </a:lstStyle>
          <a:p>
            <a:pPr>
              <a:defRPr/>
            </a:pPr>
            <a:fld id="{66EBE502-0392-4887-8BFA-C91D12735B69}" type="datetimeFigureOut">
              <a:rPr lang="it-IT"/>
              <a:pPr>
                <a:defRPr/>
              </a:pPr>
              <a:t>26/09/2018</a:t>
            </a:fld>
            <a:endParaRPr lang="it-IT"/>
          </a:p>
        </p:txBody>
      </p:sp>
      <p:sp>
        <p:nvSpPr>
          <p:cNvPr id="6" name="Segnaposto piè di pagina 4">
            <a:extLst>
              <a:ext uri="{FF2B5EF4-FFF2-40B4-BE49-F238E27FC236}">
                <a16:creationId xmlns:a16="http://schemas.microsoft.com/office/drawing/2014/main" id="{FD3F6480-6F92-475E-88BD-5EFCD7512B3A}"/>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DD53C3B6-6C2D-42B7-8AAF-F031CF7A0F76}"/>
              </a:ext>
            </a:extLst>
          </p:cNvPr>
          <p:cNvSpPr>
            <a:spLocks noGrp="1"/>
          </p:cNvSpPr>
          <p:nvPr>
            <p:ph type="sldNum" sz="quarter" idx="12"/>
          </p:nvPr>
        </p:nvSpPr>
        <p:spPr/>
        <p:txBody>
          <a:bodyPr/>
          <a:lstStyle>
            <a:lvl1pPr>
              <a:defRPr/>
            </a:lvl1pPr>
          </a:lstStyle>
          <a:p>
            <a:fld id="{F5845FC3-565F-4536-8286-D46A40C9BFD3}" type="slidenum">
              <a:rPr lang="it-IT" altLang="it-IT"/>
              <a:pPr/>
              <a:t>‹N›</a:t>
            </a:fld>
            <a:endParaRPr lang="it-IT" altLang="it-IT"/>
          </a:p>
        </p:txBody>
      </p:sp>
    </p:spTree>
    <p:extLst>
      <p:ext uri="{BB962C8B-B14F-4D97-AF65-F5344CB8AC3E}">
        <p14:creationId xmlns:p14="http://schemas.microsoft.com/office/powerpoint/2010/main" val="239040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E068747A-A7FC-4F53-9A62-DA2F70AA249B}"/>
              </a:ext>
            </a:extLst>
          </p:cNvPr>
          <p:cNvSpPr>
            <a:spLocks noGrp="1"/>
          </p:cNvSpPr>
          <p:nvPr>
            <p:ph type="dt" sz="half" idx="10"/>
          </p:nvPr>
        </p:nvSpPr>
        <p:spPr/>
        <p:txBody>
          <a:bodyPr/>
          <a:lstStyle>
            <a:lvl1pPr>
              <a:defRPr/>
            </a:lvl1pPr>
          </a:lstStyle>
          <a:p>
            <a:pPr>
              <a:defRPr/>
            </a:pPr>
            <a:fld id="{5A3ECD6F-E134-4A13-BB48-0D0C38C4F484}" type="datetimeFigureOut">
              <a:rPr lang="it-IT"/>
              <a:pPr>
                <a:defRPr/>
              </a:pPr>
              <a:t>26/09/2018</a:t>
            </a:fld>
            <a:endParaRPr lang="it-IT"/>
          </a:p>
        </p:txBody>
      </p:sp>
      <p:sp>
        <p:nvSpPr>
          <p:cNvPr id="6" name="Segnaposto piè di pagina 4">
            <a:extLst>
              <a:ext uri="{FF2B5EF4-FFF2-40B4-BE49-F238E27FC236}">
                <a16:creationId xmlns:a16="http://schemas.microsoft.com/office/drawing/2014/main" id="{D349B144-3D3C-4AF2-A915-82D309D6597A}"/>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E02932D0-6155-40CF-AF19-3042E7A766DC}"/>
              </a:ext>
            </a:extLst>
          </p:cNvPr>
          <p:cNvSpPr>
            <a:spLocks noGrp="1"/>
          </p:cNvSpPr>
          <p:nvPr>
            <p:ph type="sldNum" sz="quarter" idx="12"/>
          </p:nvPr>
        </p:nvSpPr>
        <p:spPr/>
        <p:txBody>
          <a:bodyPr/>
          <a:lstStyle>
            <a:lvl1pPr>
              <a:defRPr/>
            </a:lvl1pPr>
          </a:lstStyle>
          <a:p>
            <a:fld id="{9E355D73-6B4A-4D6E-8415-F5CF2E883774}" type="slidenum">
              <a:rPr lang="it-IT" altLang="it-IT"/>
              <a:pPr/>
              <a:t>‹N›</a:t>
            </a:fld>
            <a:endParaRPr lang="it-IT" altLang="it-IT"/>
          </a:p>
        </p:txBody>
      </p:sp>
    </p:spTree>
    <p:extLst>
      <p:ext uri="{BB962C8B-B14F-4D97-AF65-F5344CB8AC3E}">
        <p14:creationId xmlns:p14="http://schemas.microsoft.com/office/powerpoint/2010/main" val="983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14FD4B1A-600E-4F82-B891-26BCDABE6CF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C5ECB27F-25BD-4EA5-A81D-19BDCA8993D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9DD9FB64-16D3-4731-A1BE-79BAADEB52D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0E8493-7FF5-4278-B668-2EE4EE8E7C4F}" type="datetimeFigureOut">
              <a:rPr lang="it-IT"/>
              <a:pPr>
                <a:defRPr/>
              </a:pPr>
              <a:t>26/09/2018</a:t>
            </a:fld>
            <a:endParaRPr lang="it-IT"/>
          </a:p>
        </p:txBody>
      </p:sp>
      <p:sp>
        <p:nvSpPr>
          <p:cNvPr id="5" name="Segnaposto piè di pagina 4">
            <a:extLst>
              <a:ext uri="{FF2B5EF4-FFF2-40B4-BE49-F238E27FC236}">
                <a16:creationId xmlns:a16="http://schemas.microsoft.com/office/drawing/2014/main" id="{7D574BF1-BF9E-475A-BB93-F328F636F32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a:extLst>
              <a:ext uri="{FF2B5EF4-FFF2-40B4-BE49-F238E27FC236}">
                <a16:creationId xmlns:a16="http://schemas.microsoft.com/office/drawing/2014/main" id="{258809E9-0313-4B61-A6E6-D403BAB08D5F}"/>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A7AB595-F020-4A15-B775-4AD04714E896}"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olo 1">
            <a:extLst>
              <a:ext uri="{FF2B5EF4-FFF2-40B4-BE49-F238E27FC236}">
                <a16:creationId xmlns:a16="http://schemas.microsoft.com/office/drawing/2014/main" id="{2E15D849-FBBF-4D78-B846-2DEE481CDCEC}"/>
              </a:ext>
            </a:extLst>
          </p:cNvPr>
          <p:cNvSpPr>
            <a:spLocks noGrp="1"/>
          </p:cNvSpPr>
          <p:nvPr>
            <p:ph type="ctrTitle"/>
          </p:nvPr>
        </p:nvSpPr>
        <p:spPr>
          <a:xfrm>
            <a:off x="294302" y="1484784"/>
            <a:ext cx="8572500" cy="2376264"/>
          </a:xfrm>
        </p:spPr>
        <p:txBody>
          <a:bodyPr/>
          <a:lstStyle/>
          <a:p>
            <a:pPr eaLnBrk="1" hangingPunct="1"/>
            <a:r>
              <a:rPr lang="it-IT" sz="4800" b="1" dirty="0">
                <a:solidFill>
                  <a:srgbClr val="000000"/>
                </a:solidFill>
              </a:rPr>
              <a:t>Industria 4.0: I comportamenti in sicurezza sul lavoro</a:t>
            </a:r>
            <a:br>
              <a:rPr lang="it-IT" sz="3600" dirty="0">
                <a:solidFill>
                  <a:srgbClr val="000000"/>
                </a:solidFill>
              </a:rPr>
            </a:br>
            <a:br>
              <a:rPr lang="it-IT" altLang="it-IT" sz="2000" dirty="0">
                <a:solidFill>
                  <a:srgbClr val="000000"/>
                </a:solidFill>
              </a:rPr>
            </a:br>
            <a:r>
              <a:rPr lang="it-IT" altLang="it-IT" sz="1600" dirty="0">
                <a:solidFill>
                  <a:srgbClr val="000000"/>
                </a:solidFill>
              </a:rPr>
              <a:t>Seminario finanziato nell’ambito del progetto 5676-1-1540-2017- POR FSE 2014-2020</a:t>
            </a:r>
            <a:endParaRPr lang="it-IT" altLang="it-IT" sz="1600" b="1" dirty="0">
              <a:solidFill>
                <a:srgbClr val="000000"/>
              </a:solidFill>
            </a:endParaRPr>
          </a:p>
        </p:txBody>
      </p:sp>
      <p:sp>
        <p:nvSpPr>
          <p:cNvPr id="2052" name="Sottotitolo 2">
            <a:extLst>
              <a:ext uri="{FF2B5EF4-FFF2-40B4-BE49-F238E27FC236}">
                <a16:creationId xmlns:a16="http://schemas.microsoft.com/office/drawing/2014/main" id="{B42E6A1A-EF3D-47A5-A29C-4D4A7D6E80A0}"/>
              </a:ext>
            </a:extLst>
          </p:cNvPr>
          <p:cNvSpPr>
            <a:spLocks noGrp="1"/>
          </p:cNvSpPr>
          <p:nvPr>
            <p:ph type="subTitle" idx="1"/>
          </p:nvPr>
        </p:nvSpPr>
        <p:spPr>
          <a:xfrm>
            <a:off x="220973" y="4150466"/>
            <a:ext cx="8642737" cy="1512168"/>
          </a:xfrm>
        </p:spPr>
        <p:txBody>
          <a:bodyPr/>
          <a:lstStyle/>
          <a:p>
            <a:pPr eaLnBrk="1" hangingPunct="1"/>
            <a:r>
              <a:rPr lang="it-IT" altLang="it-IT" sz="2800" b="1" dirty="0">
                <a:solidFill>
                  <a:srgbClr val="000000"/>
                </a:solidFill>
              </a:rPr>
              <a:t>Giovedì 17 maggio 2018</a:t>
            </a:r>
          </a:p>
          <a:p>
            <a:pPr eaLnBrk="1" hangingPunct="1"/>
            <a:r>
              <a:rPr lang="it-IT" altLang="it-IT" sz="1900" dirty="0">
                <a:solidFill>
                  <a:srgbClr val="000000"/>
                </a:solidFill>
              </a:rPr>
              <a:t>dalle 17,30 alle 21,30</a:t>
            </a:r>
          </a:p>
          <a:p>
            <a:pPr>
              <a:spcBef>
                <a:spcPts val="286"/>
              </a:spcBef>
            </a:pPr>
            <a:r>
              <a:rPr lang="it-IT" sz="1900" dirty="0">
                <a:solidFill>
                  <a:srgbClr val="000000"/>
                </a:solidFill>
              </a:rPr>
              <a:t>c/o </a:t>
            </a:r>
            <a:r>
              <a:rPr lang="it-IT" sz="2000" b="1" spc="-1" dirty="0">
                <a:solidFill>
                  <a:srgbClr val="000000"/>
                </a:solidFill>
                <a:uFill>
                  <a:solidFill>
                    <a:srgbClr val="FFFFFF"/>
                  </a:solidFill>
                </a:uFill>
              </a:rPr>
              <a:t>TEATRO ACCADEMICO DI CASTELFRANCO VENETO</a:t>
            </a:r>
          </a:p>
          <a:p>
            <a:pPr>
              <a:spcBef>
                <a:spcPts val="286"/>
              </a:spcBef>
            </a:pPr>
            <a:r>
              <a:rPr lang="it-IT" sz="2000" b="1" spc="-1" dirty="0">
                <a:solidFill>
                  <a:srgbClr val="000000"/>
                </a:solidFill>
                <a:uFill>
                  <a:solidFill>
                    <a:srgbClr val="FFFFFF"/>
                  </a:solidFill>
                </a:uFill>
              </a:rPr>
              <a:t>Via G. Garibaldi, 11 – Castelfranco Veneto (TV)</a:t>
            </a:r>
            <a:endParaRPr lang="it-IT" sz="2000" b="1" spc="-1" dirty="0">
              <a:solidFill>
                <a:srgbClr val="000000"/>
              </a:solidFill>
              <a:uFill>
                <a:solidFill>
                  <a:srgbClr val="FFFFFF"/>
                </a:solidFill>
              </a:uFill>
              <a:latin typeface="Arial"/>
            </a:endParaRPr>
          </a:p>
          <a:p>
            <a:pPr eaLnBrk="1" hangingPunct="1"/>
            <a:endParaRPr lang="it-IT" altLang="it-IT" sz="1900" dirty="0">
              <a:solidFill>
                <a:srgbClr val="000000"/>
              </a:solidFill>
            </a:endParaRPr>
          </a:p>
        </p:txBody>
      </p:sp>
      <p:pic>
        <p:nvPicPr>
          <p:cNvPr id="2053" name="Picture 12">
            <a:extLst>
              <a:ext uri="{FF2B5EF4-FFF2-40B4-BE49-F238E27FC236}">
                <a16:creationId xmlns:a16="http://schemas.microsoft.com/office/drawing/2014/main" id="{C335D8C3-DB21-4428-ABBB-CCAA2B7EA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6484" y="6156507"/>
            <a:ext cx="372707" cy="541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6" name="Picture 11">
            <a:extLst>
              <a:ext uri="{FF2B5EF4-FFF2-40B4-BE49-F238E27FC236}">
                <a16:creationId xmlns:a16="http://schemas.microsoft.com/office/drawing/2014/main" id="{2C1FFE48-A954-4DFA-B9FD-2A90E0AC5F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7531" y="240507"/>
            <a:ext cx="2828925" cy="884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Immagine 5">
            <a:extLst>
              <a:ext uri="{FF2B5EF4-FFF2-40B4-BE49-F238E27FC236}">
                <a16:creationId xmlns:a16="http://schemas.microsoft.com/office/drawing/2014/main" id="{AB00ACBA-4FAE-4BAE-B2DD-03EA630ABB43}"/>
              </a:ext>
            </a:extLst>
          </p:cNvPr>
          <p:cNvPicPr>
            <a:picLocks noChangeAspect="1"/>
          </p:cNvPicPr>
          <p:nvPr/>
        </p:nvPicPr>
        <p:blipFill>
          <a:blip r:embed="rId4"/>
          <a:stretch>
            <a:fillRect/>
          </a:stretch>
        </p:blipFill>
        <p:spPr>
          <a:xfrm>
            <a:off x="471558" y="6120220"/>
            <a:ext cx="2423813" cy="614019"/>
          </a:xfrm>
          <a:prstGeom prst="rect">
            <a:avLst/>
          </a:prstGeom>
        </p:spPr>
      </p:pic>
      <p:pic>
        <p:nvPicPr>
          <p:cNvPr id="2" name="Immagine 1">
            <a:extLst>
              <a:ext uri="{FF2B5EF4-FFF2-40B4-BE49-F238E27FC236}">
                <a16:creationId xmlns:a16="http://schemas.microsoft.com/office/drawing/2014/main" id="{7874F62A-D361-4502-93DC-8F0A014064D4}"/>
              </a:ext>
            </a:extLst>
          </p:cNvPr>
          <p:cNvPicPr>
            <a:picLocks noChangeAspect="1"/>
          </p:cNvPicPr>
          <p:nvPr/>
        </p:nvPicPr>
        <p:blipFill>
          <a:blip r:embed="rId5"/>
          <a:stretch>
            <a:fillRect/>
          </a:stretch>
        </p:blipFill>
        <p:spPr>
          <a:xfrm>
            <a:off x="473046" y="370428"/>
            <a:ext cx="2699792" cy="578364"/>
          </a:xfrm>
          <a:prstGeom prst="rect">
            <a:avLst/>
          </a:prstGeom>
        </p:spPr>
      </p:pic>
      <p:pic>
        <p:nvPicPr>
          <p:cNvPr id="9" name="Immagine 8">
            <a:extLst>
              <a:ext uri="{FF2B5EF4-FFF2-40B4-BE49-F238E27FC236}">
                <a16:creationId xmlns:a16="http://schemas.microsoft.com/office/drawing/2014/main" id="{9917ADFC-12D6-4249-9FD6-6EA58660281D}"/>
              </a:ext>
            </a:extLst>
          </p:cNvPr>
          <p:cNvPicPr/>
          <p:nvPr/>
        </p:nvPicPr>
        <p:blipFill>
          <a:blip r:embed="rId6"/>
          <a:stretch/>
        </p:blipFill>
        <p:spPr>
          <a:xfrm>
            <a:off x="7920923" y="6061011"/>
            <a:ext cx="717480" cy="713160"/>
          </a:xfrm>
          <a:prstGeom prst="rect">
            <a:avLst/>
          </a:prstGeom>
          <a:ln>
            <a:noFill/>
          </a:ln>
        </p:spPr>
      </p:pic>
      <p:pic>
        <p:nvPicPr>
          <p:cNvPr id="4" name="Immagine 3">
            <a:extLst>
              <a:ext uri="{FF2B5EF4-FFF2-40B4-BE49-F238E27FC236}">
                <a16:creationId xmlns:a16="http://schemas.microsoft.com/office/drawing/2014/main" id="{8237AE10-ABA4-4EB2-B5C9-F1ACF4FE71AB}"/>
              </a:ext>
            </a:extLst>
          </p:cNvPr>
          <p:cNvPicPr>
            <a:picLocks noChangeAspect="1"/>
          </p:cNvPicPr>
          <p:nvPr/>
        </p:nvPicPr>
        <p:blipFill>
          <a:blip r:embed="rId7"/>
          <a:stretch>
            <a:fillRect/>
          </a:stretch>
        </p:blipFill>
        <p:spPr>
          <a:xfrm>
            <a:off x="4268668" y="6120220"/>
            <a:ext cx="2742778" cy="5111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12">
            <a:extLst>
              <a:ext uri="{FF2B5EF4-FFF2-40B4-BE49-F238E27FC236}">
                <a16:creationId xmlns:a16="http://schemas.microsoft.com/office/drawing/2014/main" id="{C335D8C3-DB21-4428-ABBB-CCAA2B7EA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6484" y="6156507"/>
            <a:ext cx="372707" cy="541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056" name="Picture 11">
            <a:extLst>
              <a:ext uri="{FF2B5EF4-FFF2-40B4-BE49-F238E27FC236}">
                <a16:creationId xmlns:a16="http://schemas.microsoft.com/office/drawing/2014/main" id="{2C1FFE48-A954-4DFA-B9FD-2A90E0AC5F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7531" y="240507"/>
            <a:ext cx="2828925" cy="884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Immagine 5">
            <a:extLst>
              <a:ext uri="{FF2B5EF4-FFF2-40B4-BE49-F238E27FC236}">
                <a16:creationId xmlns:a16="http://schemas.microsoft.com/office/drawing/2014/main" id="{AB00ACBA-4FAE-4BAE-B2DD-03EA630ABB43}"/>
              </a:ext>
            </a:extLst>
          </p:cNvPr>
          <p:cNvPicPr>
            <a:picLocks noChangeAspect="1"/>
          </p:cNvPicPr>
          <p:nvPr/>
        </p:nvPicPr>
        <p:blipFill>
          <a:blip r:embed="rId4"/>
          <a:stretch>
            <a:fillRect/>
          </a:stretch>
        </p:blipFill>
        <p:spPr>
          <a:xfrm>
            <a:off x="471558" y="6120220"/>
            <a:ext cx="2423813" cy="614019"/>
          </a:xfrm>
          <a:prstGeom prst="rect">
            <a:avLst/>
          </a:prstGeom>
        </p:spPr>
      </p:pic>
      <p:pic>
        <p:nvPicPr>
          <p:cNvPr id="2" name="Immagine 1">
            <a:extLst>
              <a:ext uri="{FF2B5EF4-FFF2-40B4-BE49-F238E27FC236}">
                <a16:creationId xmlns:a16="http://schemas.microsoft.com/office/drawing/2014/main" id="{7874F62A-D361-4502-93DC-8F0A014064D4}"/>
              </a:ext>
            </a:extLst>
          </p:cNvPr>
          <p:cNvPicPr>
            <a:picLocks noChangeAspect="1"/>
          </p:cNvPicPr>
          <p:nvPr/>
        </p:nvPicPr>
        <p:blipFill>
          <a:blip r:embed="rId5"/>
          <a:stretch>
            <a:fillRect/>
          </a:stretch>
        </p:blipFill>
        <p:spPr>
          <a:xfrm>
            <a:off x="473046" y="370428"/>
            <a:ext cx="2699792" cy="578364"/>
          </a:xfrm>
          <a:prstGeom prst="rect">
            <a:avLst/>
          </a:prstGeom>
        </p:spPr>
      </p:pic>
      <p:pic>
        <p:nvPicPr>
          <p:cNvPr id="9" name="Immagine 8">
            <a:extLst>
              <a:ext uri="{FF2B5EF4-FFF2-40B4-BE49-F238E27FC236}">
                <a16:creationId xmlns:a16="http://schemas.microsoft.com/office/drawing/2014/main" id="{9917ADFC-12D6-4249-9FD6-6EA58660281D}"/>
              </a:ext>
            </a:extLst>
          </p:cNvPr>
          <p:cNvPicPr/>
          <p:nvPr/>
        </p:nvPicPr>
        <p:blipFill>
          <a:blip r:embed="rId6"/>
          <a:stretch/>
        </p:blipFill>
        <p:spPr>
          <a:xfrm>
            <a:off x="7920923" y="6061011"/>
            <a:ext cx="717480" cy="713160"/>
          </a:xfrm>
          <a:prstGeom prst="rect">
            <a:avLst/>
          </a:prstGeom>
          <a:ln>
            <a:noFill/>
          </a:ln>
        </p:spPr>
      </p:pic>
      <p:pic>
        <p:nvPicPr>
          <p:cNvPr id="4" name="Immagine 3">
            <a:extLst>
              <a:ext uri="{FF2B5EF4-FFF2-40B4-BE49-F238E27FC236}">
                <a16:creationId xmlns:a16="http://schemas.microsoft.com/office/drawing/2014/main" id="{8237AE10-ABA4-4EB2-B5C9-F1ACF4FE71AB}"/>
              </a:ext>
            </a:extLst>
          </p:cNvPr>
          <p:cNvPicPr>
            <a:picLocks noChangeAspect="1"/>
          </p:cNvPicPr>
          <p:nvPr/>
        </p:nvPicPr>
        <p:blipFill>
          <a:blip r:embed="rId7"/>
          <a:stretch>
            <a:fillRect/>
          </a:stretch>
        </p:blipFill>
        <p:spPr>
          <a:xfrm>
            <a:off x="4268668" y="6120220"/>
            <a:ext cx="2742778" cy="511159"/>
          </a:xfrm>
          <a:prstGeom prst="rect">
            <a:avLst/>
          </a:prstGeom>
        </p:spPr>
      </p:pic>
      <p:sp>
        <p:nvSpPr>
          <p:cNvPr id="5" name="Segnaposto contenuto 4">
            <a:extLst>
              <a:ext uri="{FF2B5EF4-FFF2-40B4-BE49-F238E27FC236}">
                <a16:creationId xmlns:a16="http://schemas.microsoft.com/office/drawing/2014/main" id="{B5FE9E04-79DA-4F9F-8358-4D3FC04004C7}"/>
              </a:ext>
            </a:extLst>
          </p:cNvPr>
          <p:cNvSpPr>
            <a:spLocks noGrp="1"/>
          </p:cNvSpPr>
          <p:nvPr>
            <p:ph sz="half" idx="1"/>
          </p:nvPr>
        </p:nvSpPr>
        <p:spPr>
          <a:xfrm>
            <a:off x="419834" y="1253381"/>
            <a:ext cx="4038600" cy="4695899"/>
          </a:xfrm>
        </p:spPr>
        <p:txBody>
          <a:bodyPr/>
          <a:lstStyle/>
          <a:p>
            <a:pPr marL="0" lv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Presentazione e contenuti dell´evento: </a:t>
            </a:r>
          </a:p>
          <a:p>
            <a:pPr marL="0" lv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Il territorio veneto è costituito in prevalenza da piccole e micro imprese che sono la linfa vitale del nostro paese. Industria 4.0 vuol dire investire nelle nuove tecnologie per competere nel mercato globale. Ma le aziende sono fatte di persone, di comportamenti, di scelte: durante il seminario si presenteranno le conoscenze scientifiche della psicologia contemporanea nell’ambito della salute e sicurezza dei lavoratori., rendendo disponibile anche alle realtà più piccole gli strumenti che per ora sono stati appannaggio solo delle multinazionali, andando oltre agli interventi previsti dagli obblighi di legge.</a:t>
            </a:r>
          </a:p>
          <a:p>
            <a:pPr marL="0" lvl="0" indent="0" algn="just">
              <a:lnSpc>
                <a:spcPts val="1475"/>
              </a:lnSpc>
              <a:spcBef>
                <a:spcPct val="0"/>
              </a:spcBef>
              <a:buNone/>
            </a:pPr>
            <a:endParaRPr lang="it-IT" sz="1000" b="1"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pPr>
            <a:r>
              <a:rPr lang="it-IT" sz="1200" b="1" dirty="0">
                <a:solidFill>
                  <a:srgbClr val="002060"/>
                </a:solidFill>
                <a:latin typeface="Calibri" panose="020F0502020204030204" pitchFamily="34" charset="0"/>
                <a:cs typeface="Arial" panose="020B0604020202020204" pitchFamily="34" charset="0"/>
              </a:rPr>
              <a:t>Destinatari dell’evento</a:t>
            </a:r>
            <a:r>
              <a:rPr lang="it-IT" sz="1100" b="1" dirty="0">
                <a:solidFill>
                  <a:srgbClr val="002060"/>
                </a:solidFill>
                <a:latin typeface="Calibri" panose="020F0502020204030204" pitchFamily="34" charset="0"/>
                <a:cs typeface="Arial" panose="020B0604020202020204" pitchFamily="34" charset="0"/>
              </a:rPr>
              <a:t>: </a:t>
            </a:r>
            <a:r>
              <a:rPr lang="it-IT" sz="1050" dirty="0">
                <a:solidFill>
                  <a:srgbClr val="002060"/>
                </a:solidFill>
                <a:latin typeface="Calibri" panose="020F0502020204030204" pitchFamily="34" charset="0"/>
                <a:cs typeface="Arial" panose="020B0604020202020204" pitchFamily="34" charset="0"/>
              </a:rPr>
              <a:t>la giornata è rivolta ad imprenditori, consulenti, esponenti delle istituzioni del territorio veneto, ai partner di progetto e, inoltre, ai dipendenti dell’associazione CONFARTIGIANATO CASTELFRANCO VENETO.</a:t>
            </a:r>
          </a:p>
          <a:p>
            <a:pPr marL="0" lvl="0" indent="0" algn="just">
              <a:lnSpc>
                <a:spcPts val="1475"/>
              </a:lnSpc>
              <a:spcBef>
                <a:spcPct val="0"/>
              </a:spcBef>
              <a:buNone/>
            </a:pPr>
            <a:endParaRPr lang="it-IT" altLang="it-IT" sz="400" b="1"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Relatori:</a:t>
            </a:r>
          </a:p>
          <a:p>
            <a:pPr marL="0" lv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Bruzio BISIGNANO (Formatore aziendale</a:t>
            </a:r>
            <a:r>
              <a:rPr lang="it-IT" sz="1200" b="1" dirty="0">
                <a:solidFill>
                  <a:srgbClr val="002060"/>
                </a:solidFill>
                <a:latin typeface="Calibri" panose="020F0502020204030204" pitchFamily="34" charset="0"/>
                <a:cs typeface="Arial" panose="020B0604020202020204" pitchFamily="34" charset="0"/>
              </a:rPr>
              <a:t>)</a:t>
            </a:r>
            <a:endParaRPr lang="it-IT" altLang="it-IT" sz="1200" b="1" dirty="0">
              <a:solidFill>
                <a:srgbClr val="002060"/>
              </a:solidFill>
              <a:latin typeface="Calibri" panose="020F0502020204030204" pitchFamily="34" charset="0"/>
              <a:cs typeface="Arial" panose="020B0604020202020204" pitchFamily="34" charset="0"/>
            </a:endParaRPr>
          </a:p>
          <a:p>
            <a:pPr mar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a:t>
            </a:r>
            <a:r>
              <a:rPr lang="it-IT" altLang="it-IT" sz="1050" dirty="0" err="1">
                <a:solidFill>
                  <a:srgbClr val="002060"/>
                </a:solidFill>
                <a:latin typeface="Calibri" panose="020F0502020204030204" pitchFamily="34" charset="0"/>
                <a:cs typeface="Arial" panose="020B0604020202020204" pitchFamily="34" charset="0"/>
              </a:rPr>
              <a:t>Metalmezzadri</a:t>
            </a:r>
            <a:r>
              <a:rPr lang="it-IT" altLang="it-IT" sz="1050" dirty="0">
                <a:solidFill>
                  <a:srgbClr val="002060"/>
                </a:solidFill>
                <a:latin typeface="Calibri" panose="020F0502020204030204" pitchFamily="34" charset="0"/>
                <a:cs typeface="Arial" panose="020B0604020202020204" pitchFamily="34" charset="0"/>
              </a:rPr>
              <a:t>: quarant’anni di nordest tra lavoro, salute e passione»</a:t>
            </a:r>
          </a:p>
          <a:p>
            <a:pPr marL="0" indent="0" algn="just">
              <a:lnSpc>
                <a:spcPts val="1475"/>
              </a:lnSpc>
              <a:spcBef>
                <a:spcPct val="0"/>
              </a:spcBef>
              <a:buNone/>
            </a:pPr>
            <a:r>
              <a:rPr lang="it-IT" altLang="it-IT" sz="1200" b="1" dirty="0">
                <a:solidFill>
                  <a:srgbClr val="002060"/>
                </a:solidFill>
                <a:latin typeface="Calibri" panose="020F0502020204030204" pitchFamily="34" charset="0"/>
                <a:cs typeface="Arial" panose="020B0604020202020204" pitchFamily="34" charset="0"/>
              </a:rPr>
              <a:t>Mara BERGAMASCO (Attrice teatro d’impresa)</a:t>
            </a:r>
          </a:p>
          <a:p>
            <a:pPr mar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«La sicurezza nei luoghi di lavoro»</a:t>
            </a:r>
          </a:p>
          <a:p>
            <a:pPr marL="0" lvl="0" indent="0" algn="just">
              <a:lnSpc>
                <a:spcPts val="1475"/>
              </a:lnSpc>
              <a:spcBef>
                <a:spcPct val="0"/>
              </a:spcBef>
              <a:buNone/>
            </a:pPr>
            <a:r>
              <a:rPr lang="en-US" altLang="it-IT" sz="1200" b="1" dirty="0">
                <a:solidFill>
                  <a:srgbClr val="002060"/>
                </a:solidFill>
                <a:latin typeface="Calibri" panose="020F0502020204030204" pitchFamily="34" charset="0"/>
                <a:cs typeface="Arial" panose="020B0604020202020204" pitchFamily="34" charset="0"/>
              </a:rPr>
              <a:t>Bruno BERGAMASCO (</a:t>
            </a:r>
            <a:r>
              <a:rPr lang="en-US" altLang="it-IT" sz="1200" b="1" dirty="0" err="1">
                <a:solidFill>
                  <a:srgbClr val="002060"/>
                </a:solidFill>
                <a:latin typeface="Calibri" panose="020F0502020204030204" pitchFamily="34" charset="0"/>
                <a:cs typeface="Arial" panose="020B0604020202020204" pitchFamily="34" charset="0"/>
              </a:rPr>
              <a:t>Attore</a:t>
            </a:r>
            <a:r>
              <a:rPr lang="en-US" altLang="it-IT" sz="1200" b="1" dirty="0">
                <a:solidFill>
                  <a:srgbClr val="002060"/>
                </a:solidFill>
                <a:latin typeface="Calibri" panose="020F0502020204030204" pitchFamily="34" charset="0"/>
                <a:cs typeface="Arial" panose="020B0604020202020204" pitchFamily="34" charset="0"/>
              </a:rPr>
              <a:t> </a:t>
            </a:r>
            <a:r>
              <a:rPr lang="en-US" altLang="it-IT" sz="1200" b="1" dirty="0" err="1">
                <a:solidFill>
                  <a:srgbClr val="002060"/>
                </a:solidFill>
                <a:latin typeface="Calibri" panose="020F0502020204030204" pitchFamily="34" charset="0"/>
                <a:cs typeface="Arial" panose="020B0604020202020204" pitchFamily="34" charset="0"/>
              </a:rPr>
              <a:t>teatro</a:t>
            </a:r>
            <a:r>
              <a:rPr lang="en-US" altLang="it-IT" sz="1200" b="1" dirty="0">
                <a:solidFill>
                  <a:srgbClr val="002060"/>
                </a:solidFill>
                <a:latin typeface="Calibri" panose="020F0502020204030204" pitchFamily="34" charset="0"/>
                <a:cs typeface="Arial" panose="020B0604020202020204" pitchFamily="34" charset="0"/>
              </a:rPr>
              <a:t> </a:t>
            </a:r>
            <a:r>
              <a:rPr lang="en-US" altLang="it-IT" sz="1200" b="1" dirty="0" err="1">
                <a:solidFill>
                  <a:srgbClr val="002060"/>
                </a:solidFill>
                <a:latin typeface="Calibri" panose="020F0502020204030204" pitchFamily="34" charset="0"/>
                <a:cs typeface="Arial" panose="020B0604020202020204" pitchFamily="34" charset="0"/>
              </a:rPr>
              <a:t>d’impresa</a:t>
            </a:r>
            <a:r>
              <a:rPr lang="en-US" altLang="it-IT" sz="1200" b="1" dirty="0">
                <a:solidFill>
                  <a:srgbClr val="002060"/>
                </a:solidFill>
                <a:latin typeface="Calibri" panose="020F0502020204030204" pitchFamily="34" charset="0"/>
                <a:cs typeface="Arial" panose="020B0604020202020204" pitchFamily="34" charset="0"/>
              </a:rPr>
              <a:t>)</a:t>
            </a:r>
          </a:p>
          <a:p>
            <a:pPr marL="0" lvl="0" indent="0" algn="just">
              <a:lnSpc>
                <a:spcPts val="1475"/>
              </a:lnSpc>
              <a:spcBef>
                <a:spcPct val="0"/>
              </a:spcBef>
              <a:buNone/>
            </a:pPr>
            <a:r>
              <a:rPr lang="it-IT" altLang="it-IT" sz="1050" dirty="0">
                <a:solidFill>
                  <a:srgbClr val="002060"/>
                </a:solidFill>
                <a:latin typeface="Calibri" panose="020F0502020204030204" pitchFamily="34" charset="0"/>
                <a:cs typeface="Arial" panose="020B0604020202020204" pitchFamily="34" charset="0"/>
              </a:rPr>
              <a:t>«La sicurezza è di scena»</a:t>
            </a:r>
          </a:p>
          <a:p>
            <a:pPr marL="0" lvl="0" indent="0" algn="just">
              <a:lnSpc>
                <a:spcPts val="1475"/>
              </a:lnSpc>
              <a:spcBef>
                <a:spcPct val="0"/>
              </a:spcBef>
              <a:buNone/>
            </a:pPr>
            <a:endParaRPr lang="en-US" altLang="it-IT" sz="1200" b="1" dirty="0">
              <a:solidFill>
                <a:srgbClr val="FF0000"/>
              </a:solidFill>
              <a:latin typeface="Calibri" panose="020F0502020204030204" pitchFamily="34" charset="0"/>
              <a:cs typeface="Arial" panose="020B0604020202020204" pitchFamily="34" charset="0"/>
            </a:endParaRPr>
          </a:p>
          <a:p>
            <a:pPr marL="0" lvl="0" indent="0" algn="just">
              <a:lnSpc>
                <a:spcPts val="1475"/>
              </a:lnSpc>
              <a:spcBef>
                <a:spcPct val="0"/>
              </a:spcBef>
              <a:buNone/>
            </a:pPr>
            <a:endParaRPr lang="en-US" altLang="it-IT" sz="1200" b="1" dirty="0">
              <a:solidFill>
                <a:srgbClr val="FF0000"/>
              </a:solidFill>
              <a:latin typeface="Calibri" panose="020F0502020204030204" pitchFamily="34" charset="0"/>
              <a:cs typeface="Arial" panose="020B0604020202020204" pitchFamily="34" charset="0"/>
            </a:endParaRPr>
          </a:p>
          <a:p>
            <a:endParaRPr lang="it-IT" sz="1100" dirty="0"/>
          </a:p>
        </p:txBody>
      </p:sp>
      <p:sp>
        <p:nvSpPr>
          <p:cNvPr id="7" name="Segnaposto contenuto 6">
            <a:extLst>
              <a:ext uri="{FF2B5EF4-FFF2-40B4-BE49-F238E27FC236}">
                <a16:creationId xmlns:a16="http://schemas.microsoft.com/office/drawing/2014/main" id="{035F4EE9-7474-475E-AAB6-01342D87F004}"/>
              </a:ext>
            </a:extLst>
          </p:cNvPr>
          <p:cNvSpPr>
            <a:spLocks noGrp="1"/>
          </p:cNvSpPr>
          <p:nvPr>
            <p:ph sz="half" idx="2"/>
          </p:nvPr>
        </p:nvSpPr>
        <p:spPr>
          <a:xfrm>
            <a:off x="4572000" y="1247805"/>
            <a:ext cx="4038600" cy="4525963"/>
          </a:xfrm>
        </p:spPr>
        <p:txBody>
          <a:bodyPr/>
          <a:lstStyle/>
          <a:p>
            <a:pPr marL="0" lvl="0" indent="0" algn="ctr">
              <a:lnSpc>
                <a:spcPct val="120000"/>
              </a:lnSpc>
              <a:spcBef>
                <a:spcPct val="0"/>
              </a:spcBef>
              <a:buNone/>
              <a:defRPr/>
            </a:pPr>
            <a:r>
              <a:rPr lang="it-IT" sz="1200" b="1" dirty="0">
                <a:solidFill>
                  <a:srgbClr val="002060"/>
                </a:solidFill>
                <a:latin typeface="Calibri" panose="020F0502020204030204" pitchFamily="34" charset="0"/>
                <a:cs typeface="Arial" panose="020B0604020202020204" pitchFamily="34" charset="0"/>
              </a:rPr>
              <a:t>Programma della giornata 17.05.2018:</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17,15: accoglienza, assistenza e consegna kit ospiti ai partecipanti</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17,30: intervento del relatore Bruzio Bisignano</a:t>
            </a:r>
          </a:p>
          <a:p>
            <a:pPr mar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19,30: intervento della relatrice Mara Bergamasco</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 Ore 20,30: intervento del relatore Bruno Bergamasco</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Ore 21,30: conclusione lavori</a:t>
            </a: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Durante il seminario sarà offerto agli ospiti un welcome coffee.</a:t>
            </a: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L’evento è organizzato nel TEATRO ACCADEMICO DI CASTELFRANCO VENETO - Via G. Garibaldi, 11 - 31033 Castelfranco Veneto (TV). Edificio storico di straordinaria bellezza, di costruzione settecentesca,</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ha subito nel corso dei secoli diverse ristrutturazioni – anche radicali –</a:t>
            </a:r>
          </a:p>
          <a:p>
            <a:pPr marL="0" lvl="0" indent="0" algn="just">
              <a:lnSpc>
                <a:spcPts val="1475"/>
              </a:lnSpc>
              <a:spcBef>
                <a:spcPct val="0"/>
              </a:spcBef>
              <a:buNone/>
              <a:defRPr/>
            </a:pPr>
            <a:r>
              <a:rPr lang="it-IT" sz="1050" dirty="0">
                <a:solidFill>
                  <a:srgbClr val="002060"/>
                </a:solidFill>
                <a:latin typeface="Calibri" panose="020F0502020204030204" pitchFamily="34" charset="0"/>
                <a:cs typeface="Arial" panose="020B0604020202020204" pitchFamily="34" charset="0"/>
              </a:rPr>
              <a:t>che lo hanno trasformato nel moderno ed attrezzato teatro che si offre oggi a noi quale contenitore d’eccellenza per eventi culturali e mostre d’arte.</a:t>
            </a: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lvl="0" indent="0" algn="just">
              <a:lnSpc>
                <a:spcPts val="1475"/>
              </a:lnSpc>
              <a:spcBef>
                <a:spcPct val="0"/>
              </a:spcBef>
              <a:buNone/>
              <a:defRPr/>
            </a:pPr>
            <a:endParaRPr lang="it-IT" sz="1050" dirty="0">
              <a:solidFill>
                <a:srgbClr val="002060"/>
              </a:solidFill>
              <a:latin typeface="Calibri" panose="020F0502020204030204" pitchFamily="34" charset="0"/>
              <a:cs typeface="Arial" panose="020B0604020202020204" pitchFamily="34" charset="0"/>
            </a:endParaRPr>
          </a:p>
          <a:p>
            <a:pPr marL="0" indent="0">
              <a:buNone/>
            </a:pPr>
            <a:endParaRPr lang="it-IT" sz="1100" dirty="0"/>
          </a:p>
        </p:txBody>
      </p:sp>
    </p:spTree>
    <p:extLst>
      <p:ext uri="{BB962C8B-B14F-4D97-AF65-F5344CB8AC3E}">
        <p14:creationId xmlns:p14="http://schemas.microsoft.com/office/powerpoint/2010/main" val="3957574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353</Words>
  <Application>Microsoft Office PowerPoint</Application>
  <PresentationFormat>Presentazione su schermo (4:3)</PresentationFormat>
  <Paragraphs>40</Paragraphs>
  <Slides>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vt:i4>
      </vt:variant>
    </vt:vector>
  </HeadingPairs>
  <TitlesOfParts>
    <vt:vector size="5" baseType="lpstr">
      <vt:lpstr>Arial</vt:lpstr>
      <vt:lpstr>Calibri</vt:lpstr>
      <vt:lpstr>Tema di Office</vt:lpstr>
      <vt:lpstr>Industria 4.0: I comportamenti in sicurezza sul lavoro  Seminario finanziato nell’ambito del progetto 5676-1-1540-2017- POR FSE 2014-2020</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franzoni</dc:creator>
  <cp:lastModifiedBy>Valentina Benacchio</cp:lastModifiedBy>
  <cp:revision>161</cp:revision>
  <cp:lastPrinted>2018-03-22T14:31:54Z</cp:lastPrinted>
  <dcterms:created xsi:type="dcterms:W3CDTF">2012-02-02T08:58:13Z</dcterms:created>
  <dcterms:modified xsi:type="dcterms:W3CDTF">2018-09-26T14:36:51Z</dcterms:modified>
</cp:coreProperties>
</file>