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797675" cy="9856788"/>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a Benacchio" initials="VB" lastIdx="1" clrIdx="0">
    <p:extLst>
      <p:ext uri="{19B8F6BF-5375-455C-9EA6-DF929625EA0E}">
        <p15:presenceInfo xmlns:p15="http://schemas.microsoft.com/office/powerpoint/2012/main" userId="S-1-5-21-11463831-1243882176-2535021136-1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showGuides="1">
      <p:cViewPr varScale="1">
        <p:scale>
          <a:sx n="72" d="100"/>
          <a:sy n="72" d="100"/>
        </p:scale>
        <p:origin x="132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6T14:40:51.044"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8FCEA162-C870-42E6-82B1-C0EAE5EC9B57}" type="datetimeFigureOut">
              <a:rPr lang="it-IT" smtClean="0"/>
              <a:t>26/09/2018</a:t>
            </a:fld>
            <a:endParaRPr lang="it-IT"/>
          </a:p>
        </p:txBody>
      </p:sp>
      <p:sp>
        <p:nvSpPr>
          <p:cNvPr id="4" name="Segnaposto immagine diapositiva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43450"/>
            <a:ext cx="5438775" cy="3881438"/>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3075"/>
            <a:ext cx="2946400" cy="49371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363075"/>
            <a:ext cx="2946400" cy="493713"/>
          </a:xfrm>
          <a:prstGeom prst="rect">
            <a:avLst/>
          </a:prstGeom>
        </p:spPr>
        <p:txBody>
          <a:bodyPr vert="horz" lIns="91440" tIns="45720" rIns="91440" bIns="45720" rtlCol="0" anchor="b"/>
          <a:lstStyle>
            <a:lvl1pPr algn="r">
              <a:defRPr sz="1200"/>
            </a:lvl1pPr>
          </a:lstStyle>
          <a:p>
            <a:fld id="{C7E5553C-DF70-4CCA-92CC-DBF496A99A9E}" type="slidenum">
              <a:rPr lang="it-IT" smtClean="0"/>
              <a:t>‹N›</a:t>
            </a:fld>
            <a:endParaRPr lang="it-IT"/>
          </a:p>
        </p:txBody>
      </p:sp>
    </p:spTree>
    <p:extLst>
      <p:ext uri="{BB962C8B-B14F-4D97-AF65-F5344CB8AC3E}">
        <p14:creationId xmlns:p14="http://schemas.microsoft.com/office/powerpoint/2010/main" val="164650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C9E8714-69D7-4C98-9489-DEFDD2B761C9}"/>
              </a:ext>
            </a:extLst>
          </p:cNvPr>
          <p:cNvSpPr>
            <a:spLocks noGrp="1"/>
          </p:cNvSpPr>
          <p:nvPr>
            <p:ph type="dt" sz="half" idx="10"/>
          </p:nvPr>
        </p:nvSpPr>
        <p:spPr/>
        <p:txBody>
          <a:bodyPr/>
          <a:lstStyle>
            <a:lvl1pPr>
              <a:defRPr/>
            </a:lvl1pPr>
          </a:lstStyle>
          <a:p>
            <a:pPr>
              <a:defRPr/>
            </a:pPr>
            <a:fld id="{430B2EF9-4CE5-4DEA-A3A1-709524287B6B}"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98CBD38F-AE66-4947-8F1C-B8D76D705145}"/>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076B46F-67B4-4B15-ABB4-2BC8066306A0}"/>
              </a:ext>
            </a:extLst>
          </p:cNvPr>
          <p:cNvSpPr>
            <a:spLocks noGrp="1"/>
          </p:cNvSpPr>
          <p:nvPr>
            <p:ph type="sldNum" sz="quarter" idx="12"/>
          </p:nvPr>
        </p:nvSpPr>
        <p:spPr/>
        <p:txBody>
          <a:bodyPr/>
          <a:lstStyle>
            <a:lvl1pPr>
              <a:defRPr/>
            </a:lvl1pPr>
          </a:lstStyle>
          <a:p>
            <a:fld id="{191DE660-24B3-4FAB-B091-1B663BEDDC33}" type="slidenum">
              <a:rPr lang="it-IT" altLang="it-IT"/>
              <a:pPr/>
              <a:t>‹N›</a:t>
            </a:fld>
            <a:endParaRPr lang="it-IT" altLang="it-IT"/>
          </a:p>
        </p:txBody>
      </p:sp>
    </p:spTree>
    <p:extLst>
      <p:ext uri="{BB962C8B-B14F-4D97-AF65-F5344CB8AC3E}">
        <p14:creationId xmlns:p14="http://schemas.microsoft.com/office/powerpoint/2010/main" val="338595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2229C4-45E8-4C24-8109-A4153BF193FD}"/>
              </a:ext>
            </a:extLst>
          </p:cNvPr>
          <p:cNvSpPr>
            <a:spLocks noGrp="1"/>
          </p:cNvSpPr>
          <p:nvPr>
            <p:ph type="dt" sz="half" idx="10"/>
          </p:nvPr>
        </p:nvSpPr>
        <p:spPr/>
        <p:txBody>
          <a:bodyPr/>
          <a:lstStyle>
            <a:lvl1pPr>
              <a:defRPr/>
            </a:lvl1pPr>
          </a:lstStyle>
          <a:p>
            <a:pPr>
              <a:defRPr/>
            </a:pPr>
            <a:fld id="{CBA0D6CB-5AEB-47A4-8DDE-CE8947CCEF7B}"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70B364A2-43B8-4149-950C-DC30B95B1741}"/>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A3DE6EA-9CAA-4D5E-8146-F37C378E3DFA}"/>
              </a:ext>
            </a:extLst>
          </p:cNvPr>
          <p:cNvSpPr>
            <a:spLocks noGrp="1"/>
          </p:cNvSpPr>
          <p:nvPr>
            <p:ph type="sldNum" sz="quarter" idx="12"/>
          </p:nvPr>
        </p:nvSpPr>
        <p:spPr/>
        <p:txBody>
          <a:bodyPr/>
          <a:lstStyle>
            <a:lvl1pPr>
              <a:defRPr/>
            </a:lvl1pPr>
          </a:lstStyle>
          <a:p>
            <a:fld id="{8EB37048-FBD3-4E99-B529-8430BC9C7EAF}" type="slidenum">
              <a:rPr lang="it-IT" altLang="it-IT"/>
              <a:pPr/>
              <a:t>‹N›</a:t>
            </a:fld>
            <a:endParaRPr lang="it-IT" altLang="it-IT"/>
          </a:p>
        </p:txBody>
      </p:sp>
    </p:spTree>
    <p:extLst>
      <p:ext uri="{BB962C8B-B14F-4D97-AF65-F5344CB8AC3E}">
        <p14:creationId xmlns:p14="http://schemas.microsoft.com/office/powerpoint/2010/main" val="272929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EF5DAE-4BF8-4659-97F9-911D575096EC}"/>
              </a:ext>
            </a:extLst>
          </p:cNvPr>
          <p:cNvSpPr>
            <a:spLocks noGrp="1"/>
          </p:cNvSpPr>
          <p:nvPr>
            <p:ph type="dt" sz="half" idx="10"/>
          </p:nvPr>
        </p:nvSpPr>
        <p:spPr/>
        <p:txBody>
          <a:bodyPr/>
          <a:lstStyle>
            <a:lvl1pPr>
              <a:defRPr/>
            </a:lvl1pPr>
          </a:lstStyle>
          <a:p>
            <a:pPr>
              <a:defRPr/>
            </a:pPr>
            <a:fld id="{EF679059-8314-4C4A-9E25-B545725FE270}"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851C534D-4A0A-45AD-A43A-0EA76402F83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03795A72-0589-40DE-A10A-AE5266F57B77}"/>
              </a:ext>
            </a:extLst>
          </p:cNvPr>
          <p:cNvSpPr>
            <a:spLocks noGrp="1"/>
          </p:cNvSpPr>
          <p:nvPr>
            <p:ph type="sldNum" sz="quarter" idx="12"/>
          </p:nvPr>
        </p:nvSpPr>
        <p:spPr/>
        <p:txBody>
          <a:bodyPr/>
          <a:lstStyle>
            <a:lvl1pPr>
              <a:defRPr/>
            </a:lvl1pPr>
          </a:lstStyle>
          <a:p>
            <a:fld id="{41BABDE3-C3D5-414B-9F81-8A26E363819F}" type="slidenum">
              <a:rPr lang="it-IT" altLang="it-IT"/>
              <a:pPr/>
              <a:t>‹N›</a:t>
            </a:fld>
            <a:endParaRPr lang="it-IT" altLang="it-IT"/>
          </a:p>
        </p:txBody>
      </p:sp>
    </p:spTree>
    <p:extLst>
      <p:ext uri="{BB962C8B-B14F-4D97-AF65-F5344CB8AC3E}">
        <p14:creationId xmlns:p14="http://schemas.microsoft.com/office/powerpoint/2010/main" val="97319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5C73460-7F4A-44C1-BE1B-CE6F1E97534C}"/>
              </a:ext>
            </a:extLst>
          </p:cNvPr>
          <p:cNvSpPr>
            <a:spLocks noGrp="1"/>
          </p:cNvSpPr>
          <p:nvPr>
            <p:ph type="dt" sz="half" idx="10"/>
          </p:nvPr>
        </p:nvSpPr>
        <p:spPr/>
        <p:txBody>
          <a:bodyPr/>
          <a:lstStyle>
            <a:lvl1pPr>
              <a:defRPr/>
            </a:lvl1pPr>
          </a:lstStyle>
          <a:p>
            <a:pPr>
              <a:defRPr/>
            </a:pPr>
            <a:fld id="{6A390648-0502-4371-9BEF-8C19B9097A56}"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AA986D3E-D857-4715-85B4-AF14DFA3BE37}"/>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073CD101-D909-4832-BF74-D71A372D4F0C}"/>
              </a:ext>
            </a:extLst>
          </p:cNvPr>
          <p:cNvSpPr>
            <a:spLocks noGrp="1"/>
          </p:cNvSpPr>
          <p:nvPr>
            <p:ph type="sldNum" sz="quarter" idx="12"/>
          </p:nvPr>
        </p:nvSpPr>
        <p:spPr/>
        <p:txBody>
          <a:bodyPr/>
          <a:lstStyle>
            <a:lvl1pPr>
              <a:defRPr/>
            </a:lvl1pPr>
          </a:lstStyle>
          <a:p>
            <a:fld id="{2D95E0AB-4223-49EB-84ED-F49FD75060F9}" type="slidenum">
              <a:rPr lang="it-IT" altLang="it-IT"/>
              <a:pPr/>
              <a:t>‹N›</a:t>
            </a:fld>
            <a:endParaRPr lang="it-IT" altLang="it-IT"/>
          </a:p>
        </p:txBody>
      </p:sp>
    </p:spTree>
    <p:extLst>
      <p:ext uri="{BB962C8B-B14F-4D97-AF65-F5344CB8AC3E}">
        <p14:creationId xmlns:p14="http://schemas.microsoft.com/office/powerpoint/2010/main" val="144421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C9767BD7-05F1-4BDE-8973-05D148FA6546}"/>
              </a:ext>
            </a:extLst>
          </p:cNvPr>
          <p:cNvSpPr>
            <a:spLocks noGrp="1"/>
          </p:cNvSpPr>
          <p:nvPr>
            <p:ph type="dt" sz="half" idx="10"/>
          </p:nvPr>
        </p:nvSpPr>
        <p:spPr/>
        <p:txBody>
          <a:bodyPr/>
          <a:lstStyle>
            <a:lvl1pPr>
              <a:defRPr/>
            </a:lvl1pPr>
          </a:lstStyle>
          <a:p>
            <a:pPr>
              <a:defRPr/>
            </a:pPr>
            <a:fld id="{D92F7DCD-E911-4242-AE90-DA347D3DDDDD}"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824C45BF-560A-4656-847D-FCFC5849D24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B2495DF9-0647-4591-8AA5-FF917FE9C0FF}"/>
              </a:ext>
            </a:extLst>
          </p:cNvPr>
          <p:cNvSpPr>
            <a:spLocks noGrp="1"/>
          </p:cNvSpPr>
          <p:nvPr>
            <p:ph type="sldNum" sz="quarter" idx="12"/>
          </p:nvPr>
        </p:nvSpPr>
        <p:spPr/>
        <p:txBody>
          <a:bodyPr/>
          <a:lstStyle>
            <a:lvl1pPr>
              <a:defRPr/>
            </a:lvl1pPr>
          </a:lstStyle>
          <a:p>
            <a:fld id="{A36DDB70-BF1F-40E5-A3F5-046C2C4379E4}" type="slidenum">
              <a:rPr lang="it-IT" altLang="it-IT"/>
              <a:pPr/>
              <a:t>‹N›</a:t>
            </a:fld>
            <a:endParaRPr lang="it-IT" altLang="it-IT"/>
          </a:p>
        </p:txBody>
      </p:sp>
    </p:spTree>
    <p:extLst>
      <p:ext uri="{BB962C8B-B14F-4D97-AF65-F5344CB8AC3E}">
        <p14:creationId xmlns:p14="http://schemas.microsoft.com/office/powerpoint/2010/main" val="21211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59F5C33A-AE9A-45C6-BB86-218952BE979F}"/>
              </a:ext>
            </a:extLst>
          </p:cNvPr>
          <p:cNvSpPr>
            <a:spLocks noGrp="1"/>
          </p:cNvSpPr>
          <p:nvPr>
            <p:ph type="dt" sz="half" idx="10"/>
          </p:nvPr>
        </p:nvSpPr>
        <p:spPr/>
        <p:txBody>
          <a:bodyPr/>
          <a:lstStyle>
            <a:lvl1pPr>
              <a:defRPr/>
            </a:lvl1pPr>
          </a:lstStyle>
          <a:p>
            <a:pPr>
              <a:defRPr/>
            </a:pPr>
            <a:fld id="{CDB4AAD1-BB8F-4A59-8787-1E66CFD8E5BE}" type="datetimeFigureOut">
              <a:rPr lang="it-IT"/>
              <a:pPr>
                <a:defRPr/>
              </a:pPr>
              <a:t>26/09/2018</a:t>
            </a:fld>
            <a:endParaRPr lang="it-IT"/>
          </a:p>
        </p:txBody>
      </p:sp>
      <p:sp>
        <p:nvSpPr>
          <p:cNvPr id="6" name="Segnaposto piè di pagina 4">
            <a:extLst>
              <a:ext uri="{FF2B5EF4-FFF2-40B4-BE49-F238E27FC236}">
                <a16:creationId xmlns:a16="http://schemas.microsoft.com/office/drawing/2014/main" id="{44E4D8E6-E15C-424D-85AF-E8BC58B1585D}"/>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4C359917-33B1-4DF4-A858-420153D55BE9}"/>
              </a:ext>
            </a:extLst>
          </p:cNvPr>
          <p:cNvSpPr>
            <a:spLocks noGrp="1"/>
          </p:cNvSpPr>
          <p:nvPr>
            <p:ph type="sldNum" sz="quarter" idx="12"/>
          </p:nvPr>
        </p:nvSpPr>
        <p:spPr/>
        <p:txBody>
          <a:bodyPr/>
          <a:lstStyle>
            <a:lvl1pPr>
              <a:defRPr/>
            </a:lvl1pPr>
          </a:lstStyle>
          <a:p>
            <a:fld id="{34BEDCC0-9EBA-47EF-95DF-997B6DA2A45D}" type="slidenum">
              <a:rPr lang="it-IT" altLang="it-IT"/>
              <a:pPr/>
              <a:t>‹N›</a:t>
            </a:fld>
            <a:endParaRPr lang="it-IT" altLang="it-IT"/>
          </a:p>
        </p:txBody>
      </p:sp>
    </p:spTree>
    <p:extLst>
      <p:ext uri="{BB962C8B-B14F-4D97-AF65-F5344CB8AC3E}">
        <p14:creationId xmlns:p14="http://schemas.microsoft.com/office/powerpoint/2010/main" val="168293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20EA8B7B-ACF1-439C-8738-91B08D8FF8D7}"/>
              </a:ext>
            </a:extLst>
          </p:cNvPr>
          <p:cNvSpPr>
            <a:spLocks noGrp="1"/>
          </p:cNvSpPr>
          <p:nvPr>
            <p:ph type="dt" sz="half" idx="10"/>
          </p:nvPr>
        </p:nvSpPr>
        <p:spPr/>
        <p:txBody>
          <a:bodyPr/>
          <a:lstStyle>
            <a:lvl1pPr>
              <a:defRPr/>
            </a:lvl1pPr>
          </a:lstStyle>
          <a:p>
            <a:pPr>
              <a:defRPr/>
            </a:pPr>
            <a:fld id="{B4F0ED4E-9DD7-478D-80B4-624CB221B14D}" type="datetimeFigureOut">
              <a:rPr lang="it-IT"/>
              <a:pPr>
                <a:defRPr/>
              </a:pPr>
              <a:t>26/09/2018</a:t>
            </a:fld>
            <a:endParaRPr lang="it-IT"/>
          </a:p>
        </p:txBody>
      </p:sp>
      <p:sp>
        <p:nvSpPr>
          <p:cNvPr id="8" name="Segnaposto piè di pagina 4">
            <a:extLst>
              <a:ext uri="{FF2B5EF4-FFF2-40B4-BE49-F238E27FC236}">
                <a16:creationId xmlns:a16="http://schemas.microsoft.com/office/drawing/2014/main" id="{07733E9E-13FF-446A-B355-914FAC6D146B}"/>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171BD9FB-126C-4D96-A1AC-464AC4E07C80}"/>
              </a:ext>
            </a:extLst>
          </p:cNvPr>
          <p:cNvSpPr>
            <a:spLocks noGrp="1"/>
          </p:cNvSpPr>
          <p:nvPr>
            <p:ph type="sldNum" sz="quarter" idx="12"/>
          </p:nvPr>
        </p:nvSpPr>
        <p:spPr/>
        <p:txBody>
          <a:bodyPr/>
          <a:lstStyle>
            <a:lvl1pPr>
              <a:defRPr/>
            </a:lvl1pPr>
          </a:lstStyle>
          <a:p>
            <a:fld id="{B6F39891-309D-4423-874E-7AC290700560}" type="slidenum">
              <a:rPr lang="it-IT" altLang="it-IT"/>
              <a:pPr/>
              <a:t>‹N›</a:t>
            </a:fld>
            <a:endParaRPr lang="it-IT" altLang="it-IT"/>
          </a:p>
        </p:txBody>
      </p:sp>
    </p:spTree>
    <p:extLst>
      <p:ext uri="{BB962C8B-B14F-4D97-AF65-F5344CB8AC3E}">
        <p14:creationId xmlns:p14="http://schemas.microsoft.com/office/powerpoint/2010/main" val="384868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BF53951D-4DF8-43D4-B4A6-9EA4CD78EEF6}"/>
              </a:ext>
            </a:extLst>
          </p:cNvPr>
          <p:cNvSpPr>
            <a:spLocks noGrp="1"/>
          </p:cNvSpPr>
          <p:nvPr>
            <p:ph type="dt" sz="half" idx="10"/>
          </p:nvPr>
        </p:nvSpPr>
        <p:spPr/>
        <p:txBody>
          <a:bodyPr/>
          <a:lstStyle>
            <a:lvl1pPr>
              <a:defRPr/>
            </a:lvl1pPr>
          </a:lstStyle>
          <a:p>
            <a:pPr>
              <a:defRPr/>
            </a:pPr>
            <a:fld id="{477F7B00-EFE8-4A4E-806A-5E1EF561AFF9}" type="datetimeFigureOut">
              <a:rPr lang="it-IT"/>
              <a:pPr>
                <a:defRPr/>
              </a:pPr>
              <a:t>26/09/2018</a:t>
            </a:fld>
            <a:endParaRPr lang="it-IT"/>
          </a:p>
        </p:txBody>
      </p:sp>
      <p:sp>
        <p:nvSpPr>
          <p:cNvPr id="4" name="Segnaposto piè di pagina 4">
            <a:extLst>
              <a:ext uri="{FF2B5EF4-FFF2-40B4-BE49-F238E27FC236}">
                <a16:creationId xmlns:a16="http://schemas.microsoft.com/office/drawing/2014/main" id="{B833229F-72BF-4373-9FF7-C0BDFD0EA12F}"/>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2A6C6800-C054-4876-AFAB-81CC793F29F6}"/>
              </a:ext>
            </a:extLst>
          </p:cNvPr>
          <p:cNvSpPr>
            <a:spLocks noGrp="1"/>
          </p:cNvSpPr>
          <p:nvPr>
            <p:ph type="sldNum" sz="quarter" idx="12"/>
          </p:nvPr>
        </p:nvSpPr>
        <p:spPr/>
        <p:txBody>
          <a:bodyPr/>
          <a:lstStyle>
            <a:lvl1pPr>
              <a:defRPr/>
            </a:lvl1pPr>
          </a:lstStyle>
          <a:p>
            <a:fld id="{B2EC783E-9514-4F3B-A1E8-E79AAE487E22}" type="slidenum">
              <a:rPr lang="it-IT" altLang="it-IT"/>
              <a:pPr/>
              <a:t>‹N›</a:t>
            </a:fld>
            <a:endParaRPr lang="it-IT" altLang="it-IT"/>
          </a:p>
        </p:txBody>
      </p:sp>
    </p:spTree>
    <p:extLst>
      <p:ext uri="{BB962C8B-B14F-4D97-AF65-F5344CB8AC3E}">
        <p14:creationId xmlns:p14="http://schemas.microsoft.com/office/powerpoint/2010/main" val="61431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9B86B36F-650A-44F1-A1C7-64B42D873254}"/>
              </a:ext>
            </a:extLst>
          </p:cNvPr>
          <p:cNvSpPr>
            <a:spLocks noGrp="1"/>
          </p:cNvSpPr>
          <p:nvPr>
            <p:ph type="dt" sz="half" idx="10"/>
          </p:nvPr>
        </p:nvSpPr>
        <p:spPr/>
        <p:txBody>
          <a:bodyPr/>
          <a:lstStyle>
            <a:lvl1pPr>
              <a:defRPr/>
            </a:lvl1pPr>
          </a:lstStyle>
          <a:p>
            <a:pPr>
              <a:defRPr/>
            </a:pPr>
            <a:fld id="{66C353A5-848E-482A-B80E-8DEA01BC8934}" type="datetimeFigureOut">
              <a:rPr lang="it-IT"/>
              <a:pPr>
                <a:defRPr/>
              </a:pPr>
              <a:t>26/09/2018</a:t>
            </a:fld>
            <a:endParaRPr lang="it-IT"/>
          </a:p>
        </p:txBody>
      </p:sp>
      <p:sp>
        <p:nvSpPr>
          <p:cNvPr id="3" name="Segnaposto piè di pagina 4">
            <a:extLst>
              <a:ext uri="{FF2B5EF4-FFF2-40B4-BE49-F238E27FC236}">
                <a16:creationId xmlns:a16="http://schemas.microsoft.com/office/drawing/2014/main" id="{317E3D6B-4443-43AD-A84F-FAEDBD2B1D2C}"/>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D093FFF5-6E4C-43CD-9A92-EA35F8A7C65B}"/>
              </a:ext>
            </a:extLst>
          </p:cNvPr>
          <p:cNvSpPr>
            <a:spLocks noGrp="1"/>
          </p:cNvSpPr>
          <p:nvPr>
            <p:ph type="sldNum" sz="quarter" idx="12"/>
          </p:nvPr>
        </p:nvSpPr>
        <p:spPr/>
        <p:txBody>
          <a:bodyPr/>
          <a:lstStyle>
            <a:lvl1pPr>
              <a:defRPr/>
            </a:lvl1pPr>
          </a:lstStyle>
          <a:p>
            <a:fld id="{2AA96CC5-BC68-4254-BB2B-64F51153DBE7}" type="slidenum">
              <a:rPr lang="it-IT" altLang="it-IT"/>
              <a:pPr/>
              <a:t>‹N›</a:t>
            </a:fld>
            <a:endParaRPr lang="it-IT" altLang="it-IT"/>
          </a:p>
        </p:txBody>
      </p:sp>
    </p:spTree>
    <p:extLst>
      <p:ext uri="{BB962C8B-B14F-4D97-AF65-F5344CB8AC3E}">
        <p14:creationId xmlns:p14="http://schemas.microsoft.com/office/powerpoint/2010/main" val="302208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CC66180D-4194-4FEE-9566-F690A0FC0C8A}"/>
              </a:ext>
            </a:extLst>
          </p:cNvPr>
          <p:cNvSpPr>
            <a:spLocks noGrp="1"/>
          </p:cNvSpPr>
          <p:nvPr>
            <p:ph type="dt" sz="half" idx="10"/>
          </p:nvPr>
        </p:nvSpPr>
        <p:spPr/>
        <p:txBody>
          <a:bodyPr/>
          <a:lstStyle>
            <a:lvl1pPr>
              <a:defRPr/>
            </a:lvl1pPr>
          </a:lstStyle>
          <a:p>
            <a:pPr>
              <a:defRPr/>
            </a:pPr>
            <a:fld id="{66EBE502-0392-4887-8BFA-C91D12735B69}" type="datetimeFigureOut">
              <a:rPr lang="it-IT"/>
              <a:pPr>
                <a:defRPr/>
              </a:pPr>
              <a:t>26/09/2018</a:t>
            </a:fld>
            <a:endParaRPr lang="it-IT"/>
          </a:p>
        </p:txBody>
      </p:sp>
      <p:sp>
        <p:nvSpPr>
          <p:cNvPr id="6" name="Segnaposto piè di pagina 4">
            <a:extLst>
              <a:ext uri="{FF2B5EF4-FFF2-40B4-BE49-F238E27FC236}">
                <a16:creationId xmlns:a16="http://schemas.microsoft.com/office/drawing/2014/main" id="{FD3F6480-6F92-475E-88BD-5EFCD7512B3A}"/>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DD53C3B6-6C2D-42B7-8AAF-F031CF7A0F76}"/>
              </a:ext>
            </a:extLst>
          </p:cNvPr>
          <p:cNvSpPr>
            <a:spLocks noGrp="1"/>
          </p:cNvSpPr>
          <p:nvPr>
            <p:ph type="sldNum" sz="quarter" idx="12"/>
          </p:nvPr>
        </p:nvSpPr>
        <p:spPr/>
        <p:txBody>
          <a:bodyPr/>
          <a:lstStyle>
            <a:lvl1pPr>
              <a:defRPr/>
            </a:lvl1pPr>
          </a:lstStyle>
          <a:p>
            <a:fld id="{F5845FC3-565F-4536-8286-D46A40C9BFD3}" type="slidenum">
              <a:rPr lang="it-IT" altLang="it-IT"/>
              <a:pPr/>
              <a:t>‹N›</a:t>
            </a:fld>
            <a:endParaRPr lang="it-IT" altLang="it-IT"/>
          </a:p>
        </p:txBody>
      </p:sp>
    </p:spTree>
    <p:extLst>
      <p:ext uri="{BB962C8B-B14F-4D97-AF65-F5344CB8AC3E}">
        <p14:creationId xmlns:p14="http://schemas.microsoft.com/office/powerpoint/2010/main" val="239040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E068747A-A7FC-4F53-9A62-DA2F70AA249B}"/>
              </a:ext>
            </a:extLst>
          </p:cNvPr>
          <p:cNvSpPr>
            <a:spLocks noGrp="1"/>
          </p:cNvSpPr>
          <p:nvPr>
            <p:ph type="dt" sz="half" idx="10"/>
          </p:nvPr>
        </p:nvSpPr>
        <p:spPr/>
        <p:txBody>
          <a:bodyPr/>
          <a:lstStyle>
            <a:lvl1pPr>
              <a:defRPr/>
            </a:lvl1pPr>
          </a:lstStyle>
          <a:p>
            <a:pPr>
              <a:defRPr/>
            </a:pPr>
            <a:fld id="{5A3ECD6F-E134-4A13-BB48-0D0C38C4F484}" type="datetimeFigureOut">
              <a:rPr lang="it-IT"/>
              <a:pPr>
                <a:defRPr/>
              </a:pPr>
              <a:t>26/09/2018</a:t>
            </a:fld>
            <a:endParaRPr lang="it-IT"/>
          </a:p>
        </p:txBody>
      </p:sp>
      <p:sp>
        <p:nvSpPr>
          <p:cNvPr id="6" name="Segnaposto piè di pagina 4">
            <a:extLst>
              <a:ext uri="{FF2B5EF4-FFF2-40B4-BE49-F238E27FC236}">
                <a16:creationId xmlns:a16="http://schemas.microsoft.com/office/drawing/2014/main" id="{D349B144-3D3C-4AF2-A915-82D309D6597A}"/>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E02932D0-6155-40CF-AF19-3042E7A766DC}"/>
              </a:ext>
            </a:extLst>
          </p:cNvPr>
          <p:cNvSpPr>
            <a:spLocks noGrp="1"/>
          </p:cNvSpPr>
          <p:nvPr>
            <p:ph type="sldNum" sz="quarter" idx="12"/>
          </p:nvPr>
        </p:nvSpPr>
        <p:spPr/>
        <p:txBody>
          <a:bodyPr/>
          <a:lstStyle>
            <a:lvl1pPr>
              <a:defRPr/>
            </a:lvl1pPr>
          </a:lstStyle>
          <a:p>
            <a:fld id="{9E355D73-6B4A-4D6E-8415-F5CF2E883774}" type="slidenum">
              <a:rPr lang="it-IT" altLang="it-IT"/>
              <a:pPr/>
              <a:t>‹N›</a:t>
            </a:fld>
            <a:endParaRPr lang="it-IT" altLang="it-IT"/>
          </a:p>
        </p:txBody>
      </p:sp>
    </p:spTree>
    <p:extLst>
      <p:ext uri="{BB962C8B-B14F-4D97-AF65-F5344CB8AC3E}">
        <p14:creationId xmlns:p14="http://schemas.microsoft.com/office/powerpoint/2010/main" val="983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14FD4B1A-600E-4F82-B891-26BCDABE6CF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C5ECB27F-25BD-4EA5-A81D-19BDCA8993D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9DD9FB64-16D3-4731-A1BE-79BAADEB52D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0E8493-7FF5-4278-B668-2EE4EE8E7C4F}"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7D574BF1-BF9E-475A-BB93-F328F636F32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a:extLst>
              <a:ext uri="{FF2B5EF4-FFF2-40B4-BE49-F238E27FC236}">
                <a16:creationId xmlns:a16="http://schemas.microsoft.com/office/drawing/2014/main" id="{258809E9-0313-4B61-A6E6-D403BAB08D5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A7AB595-F020-4A15-B775-4AD04714E896}"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olo 1">
            <a:extLst>
              <a:ext uri="{FF2B5EF4-FFF2-40B4-BE49-F238E27FC236}">
                <a16:creationId xmlns:a16="http://schemas.microsoft.com/office/drawing/2014/main" id="{2E15D849-FBBF-4D78-B846-2DEE481CDCEC}"/>
              </a:ext>
            </a:extLst>
          </p:cNvPr>
          <p:cNvSpPr>
            <a:spLocks noGrp="1"/>
          </p:cNvSpPr>
          <p:nvPr>
            <p:ph type="ctrTitle"/>
          </p:nvPr>
        </p:nvSpPr>
        <p:spPr>
          <a:xfrm>
            <a:off x="294302" y="1484784"/>
            <a:ext cx="8572500" cy="2376264"/>
          </a:xfrm>
        </p:spPr>
        <p:txBody>
          <a:bodyPr/>
          <a:lstStyle/>
          <a:p>
            <a:pPr eaLnBrk="1" hangingPunct="1"/>
            <a:r>
              <a:rPr lang="it-IT" sz="4800" b="1" dirty="0">
                <a:solidFill>
                  <a:srgbClr val="000000"/>
                </a:solidFill>
              </a:rPr>
              <a:t>Industria 4.0: I comportamenti in sicurezza sul lavoro</a:t>
            </a:r>
            <a:br>
              <a:rPr lang="it-IT" sz="3600" dirty="0">
                <a:solidFill>
                  <a:srgbClr val="000000"/>
                </a:solidFill>
              </a:rPr>
            </a:br>
            <a:br>
              <a:rPr lang="it-IT" altLang="it-IT" sz="2000" dirty="0">
                <a:solidFill>
                  <a:srgbClr val="000000"/>
                </a:solidFill>
              </a:rPr>
            </a:br>
            <a:r>
              <a:rPr lang="it-IT" altLang="it-IT" sz="1600" dirty="0">
                <a:solidFill>
                  <a:srgbClr val="000000"/>
                </a:solidFill>
              </a:rPr>
              <a:t>Seminario finanziato nell’ambito del progetto 5676-1-1540-2017- POR FSE 2014-2020</a:t>
            </a:r>
            <a:endParaRPr lang="it-IT" altLang="it-IT" sz="1600" b="1" dirty="0">
              <a:solidFill>
                <a:srgbClr val="000000"/>
              </a:solidFill>
            </a:endParaRPr>
          </a:p>
        </p:txBody>
      </p:sp>
      <p:sp>
        <p:nvSpPr>
          <p:cNvPr id="2052" name="Sottotitolo 2">
            <a:extLst>
              <a:ext uri="{FF2B5EF4-FFF2-40B4-BE49-F238E27FC236}">
                <a16:creationId xmlns:a16="http://schemas.microsoft.com/office/drawing/2014/main" id="{B42E6A1A-EF3D-47A5-A29C-4D4A7D6E80A0}"/>
              </a:ext>
            </a:extLst>
          </p:cNvPr>
          <p:cNvSpPr>
            <a:spLocks noGrp="1"/>
          </p:cNvSpPr>
          <p:nvPr>
            <p:ph type="subTitle" idx="1"/>
          </p:nvPr>
        </p:nvSpPr>
        <p:spPr>
          <a:xfrm>
            <a:off x="220973" y="4150466"/>
            <a:ext cx="8642737" cy="1512168"/>
          </a:xfrm>
        </p:spPr>
        <p:txBody>
          <a:bodyPr/>
          <a:lstStyle/>
          <a:p>
            <a:pPr eaLnBrk="1" hangingPunct="1"/>
            <a:r>
              <a:rPr lang="it-IT" altLang="it-IT" sz="2800" b="1" dirty="0">
                <a:solidFill>
                  <a:srgbClr val="000000"/>
                </a:solidFill>
              </a:rPr>
              <a:t>Martedì 10 aprile 2018</a:t>
            </a:r>
          </a:p>
          <a:p>
            <a:pPr eaLnBrk="1" hangingPunct="1"/>
            <a:r>
              <a:rPr lang="it-IT" altLang="it-IT" sz="1900" dirty="0">
                <a:solidFill>
                  <a:srgbClr val="000000"/>
                </a:solidFill>
              </a:rPr>
              <a:t>dalle 17,30 alle 21,30</a:t>
            </a:r>
          </a:p>
          <a:p>
            <a:pPr>
              <a:spcBef>
                <a:spcPts val="286"/>
              </a:spcBef>
            </a:pPr>
            <a:r>
              <a:rPr lang="it-IT" sz="1900" dirty="0">
                <a:solidFill>
                  <a:srgbClr val="000000"/>
                </a:solidFill>
              </a:rPr>
              <a:t>c/o </a:t>
            </a:r>
            <a:r>
              <a:rPr lang="it-IT" sz="2000" b="1" spc="-1" dirty="0">
                <a:solidFill>
                  <a:srgbClr val="000000"/>
                </a:solidFill>
                <a:uFill>
                  <a:solidFill>
                    <a:srgbClr val="FFFFFF"/>
                  </a:solidFill>
                </a:uFill>
              </a:rPr>
              <a:t>C.F.P. Fondazione Opera Monte Grappa - Piazza S. Pietro, 9 - Fonte Alto (TV)</a:t>
            </a:r>
            <a:endParaRPr lang="it-IT" altLang="it-IT" sz="1900" dirty="0">
              <a:solidFill>
                <a:srgbClr val="000000"/>
              </a:solidFill>
            </a:endParaRPr>
          </a:p>
        </p:txBody>
      </p:sp>
      <p:pic>
        <p:nvPicPr>
          <p:cNvPr id="2053" name="Picture 12">
            <a:extLst>
              <a:ext uri="{FF2B5EF4-FFF2-40B4-BE49-F238E27FC236}">
                <a16:creationId xmlns:a16="http://schemas.microsoft.com/office/drawing/2014/main" id="{C335D8C3-DB21-4428-ABBB-CCAA2B7EA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6484" y="6156507"/>
            <a:ext cx="372707" cy="5414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6" name="Picture 11">
            <a:extLst>
              <a:ext uri="{FF2B5EF4-FFF2-40B4-BE49-F238E27FC236}">
                <a16:creationId xmlns:a16="http://schemas.microsoft.com/office/drawing/2014/main" id="{2C1FFE48-A954-4DFA-B9FD-2A90E0AC5F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7531" y="240507"/>
            <a:ext cx="2828925" cy="884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Immagine 5">
            <a:extLst>
              <a:ext uri="{FF2B5EF4-FFF2-40B4-BE49-F238E27FC236}">
                <a16:creationId xmlns:a16="http://schemas.microsoft.com/office/drawing/2014/main" id="{AB00ACBA-4FAE-4BAE-B2DD-03EA630ABB43}"/>
              </a:ext>
            </a:extLst>
          </p:cNvPr>
          <p:cNvPicPr>
            <a:picLocks noChangeAspect="1"/>
          </p:cNvPicPr>
          <p:nvPr/>
        </p:nvPicPr>
        <p:blipFill>
          <a:blip r:embed="rId4"/>
          <a:stretch>
            <a:fillRect/>
          </a:stretch>
        </p:blipFill>
        <p:spPr>
          <a:xfrm>
            <a:off x="471558" y="6120220"/>
            <a:ext cx="2423813" cy="614019"/>
          </a:xfrm>
          <a:prstGeom prst="rect">
            <a:avLst/>
          </a:prstGeom>
        </p:spPr>
      </p:pic>
      <p:pic>
        <p:nvPicPr>
          <p:cNvPr id="2" name="Immagine 1">
            <a:extLst>
              <a:ext uri="{FF2B5EF4-FFF2-40B4-BE49-F238E27FC236}">
                <a16:creationId xmlns:a16="http://schemas.microsoft.com/office/drawing/2014/main" id="{7874F62A-D361-4502-93DC-8F0A014064D4}"/>
              </a:ext>
            </a:extLst>
          </p:cNvPr>
          <p:cNvPicPr>
            <a:picLocks noChangeAspect="1"/>
          </p:cNvPicPr>
          <p:nvPr/>
        </p:nvPicPr>
        <p:blipFill>
          <a:blip r:embed="rId5"/>
          <a:stretch>
            <a:fillRect/>
          </a:stretch>
        </p:blipFill>
        <p:spPr>
          <a:xfrm>
            <a:off x="473046" y="370428"/>
            <a:ext cx="2699792" cy="578364"/>
          </a:xfrm>
          <a:prstGeom prst="rect">
            <a:avLst/>
          </a:prstGeom>
        </p:spPr>
      </p:pic>
      <p:pic>
        <p:nvPicPr>
          <p:cNvPr id="9" name="Immagine 8">
            <a:extLst>
              <a:ext uri="{FF2B5EF4-FFF2-40B4-BE49-F238E27FC236}">
                <a16:creationId xmlns:a16="http://schemas.microsoft.com/office/drawing/2014/main" id="{9917ADFC-12D6-4249-9FD6-6EA58660281D}"/>
              </a:ext>
            </a:extLst>
          </p:cNvPr>
          <p:cNvPicPr/>
          <p:nvPr/>
        </p:nvPicPr>
        <p:blipFill>
          <a:blip r:embed="rId6"/>
          <a:stretch/>
        </p:blipFill>
        <p:spPr>
          <a:xfrm>
            <a:off x="7920923" y="6061011"/>
            <a:ext cx="717480" cy="71316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12">
            <a:extLst>
              <a:ext uri="{FF2B5EF4-FFF2-40B4-BE49-F238E27FC236}">
                <a16:creationId xmlns:a16="http://schemas.microsoft.com/office/drawing/2014/main" id="{C335D8C3-DB21-4428-ABBB-CCAA2B7EA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6484" y="6156507"/>
            <a:ext cx="372707" cy="5414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6" name="Picture 11">
            <a:extLst>
              <a:ext uri="{FF2B5EF4-FFF2-40B4-BE49-F238E27FC236}">
                <a16:creationId xmlns:a16="http://schemas.microsoft.com/office/drawing/2014/main" id="{2C1FFE48-A954-4DFA-B9FD-2A90E0AC5F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7531" y="240507"/>
            <a:ext cx="2828925" cy="884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Immagine 5">
            <a:extLst>
              <a:ext uri="{FF2B5EF4-FFF2-40B4-BE49-F238E27FC236}">
                <a16:creationId xmlns:a16="http://schemas.microsoft.com/office/drawing/2014/main" id="{AB00ACBA-4FAE-4BAE-B2DD-03EA630ABB43}"/>
              </a:ext>
            </a:extLst>
          </p:cNvPr>
          <p:cNvPicPr>
            <a:picLocks noChangeAspect="1"/>
          </p:cNvPicPr>
          <p:nvPr/>
        </p:nvPicPr>
        <p:blipFill>
          <a:blip r:embed="rId4"/>
          <a:stretch>
            <a:fillRect/>
          </a:stretch>
        </p:blipFill>
        <p:spPr>
          <a:xfrm>
            <a:off x="471558" y="6120220"/>
            <a:ext cx="2423813" cy="614019"/>
          </a:xfrm>
          <a:prstGeom prst="rect">
            <a:avLst/>
          </a:prstGeom>
        </p:spPr>
      </p:pic>
      <p:pic>
        <p:nvPicPr>
          <p:cNvPr id="2" name="Immagine 1">
            <a:extLst>
              <a:ext uri="{FF2B5EF4-FFF2-40B4-BE49-F238E27FC236}">
                <a16:creationId xmlns:a16="http://schemas.microsoft.com/office/drawing/2014/main" id="{7874F62A-D361-4502-93DC-8F0A014064D4}"/>
              </a:ext>
            </a:extLst>
          </p:cNvPr>
          <p:cNvPicPr>
            <a:picLocks noChangeAspect="1"/>
          </p:cNvPicPr>
          <p:nvPr/>
        </p:nvPicPr>
        <p:blipFill>
          <a:blip r:embed="rId5"/>
          <a:stretch>
            <a:fillRect/>
          </a:stretch>
        </p:blipFill>
        <p:spPr>
          <a:xfrm>
            <a:off x="473046" y="370428"/>
            <a:ext cx="2699792" cy="578364"/>
          </a:xfrm>
          <a:prstGeom prst="rect">
            <a:avLst/>
          </a:prstGeom>
        </p:spPr>
      </p:pic>
      <p:pic>
        <p:nvPicPr>
          <p:cNvPr id="9" name="Immagine 8">
            <a:extLst>
              <a:ext uri="{FF2B5EF4-FFF2-40B4-BE49-F238E27FC236}">
                <a16:creationId xmlns:a16="http://schemas.microsoft.com/office/drawing/2014/main" id="{9917ADFC-12D6-4249-9FD6-6EA58660281D}"/>
              </a:ext>
            </a:extLst>
          </p:cNvPr>
          <p:cNvPicPr/>
          <p:nvPr/>
        </p:nvPicPr>
        <p:blipFill>
          <a:blip r:embed="rId6"/>
          <a:stretch/>
        </p:blipFill>
        <p:spPr>
          <a:xfrm>
            <a:off x="7920923" y="6061011"/>
            <a:ext cx="717480" cy="713160"/>
          </a:xfrm>
          <a:prstGeom prst="rect">
            <a:avLst/>
          </a:prstGeom>
          <a:ln>
            <a:noFill/>
          </a:ln>
        </p:spPr>
      </p:pic>
      <p:sp>
        <p:nvSpPr>
          <p:cNvPr id="5" name="Segnaposto contenuto 4">
            <a:extLst>
              <a:ext uri="{FF2B5EF4-FFF2-40B4-BE49-F238E27FC236}">
                <a16:creationId xmlns:a16="http://schemas.microsoft.com/office/drawing/2014/main" id="{B5FE9E04-79DA-4F9F-8358-4D3FC04004C7}"/>
              </a:ext>
            </a:extLst>
          </p:cNvPr>
          <p:cNvSpPr>
            <a:spLocks noGrp="1"/>
          </p:cNvSpPr>
          <p:nvPr>
            <p:ph sz="half" idx="1"/>
          </p:nvPr>
        </p:nvSpPr>
        <p:spPr>
          <a:xfrm>
            <a:off x="419834" y="1253381"/>
            <a:ext cx="4038600" cy="4695899"/>
          </a:xfrm>
        </p:spPr>
        <p:txBody>
          <a:bodyPr/>
          <a:lstStyle/>
          <a:p>
            <a:pPr marL="0" lv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Presentazione e contenuti dell´evento: </a:t>
            </a:r>
          </a:p>
          <a:p>
            <a:pPr marL="0" lv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Il territorio veneto è costituito in prevalenza da piccole e micro imprese che sono la linfa vitale del nostro paese. Industria 4.0 vuol dire investire nelle nuove tecnologie per competere nel mercato globale. Ma le aziende sono fatte di persone, di comportamenti, di scelte: durante il seminario si presenteranno le conoscenze scientifiche della psicologia contemporanea nell’ambito della salute e sicurezza dei lavoratori., rendendo disponibile anche alle realtà più piccole gli strumenti che per ora sono stati appannaggio solo delle multinazionali, andando oltre agli interventi previsti dagli obblighi di legge.</a:t>
            </a:r>
          </a:p>
          <a:p>
            <a:pPr marL="0" lvl="0" indent="0" algn="just">
              <a:lnSpc>
                <a:spcPts val="1475"/>
              </a:lnSpc>
              <a:spcBef>
                <a:spcPct val="0"/>
              </a:spcBef>
              <a:buNone/>
            </a:pPr>
            <a:endParaRPr lang="it-IT" sz="1000" b="1"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pPr>
            <a:r>
              <a:rPr lang="it-IT" sz="1200" b="1" dirty="0">
                <a:solidFill>
                  <a:srgbClr val="002060"/>
                </a:solidFill>
                <a:latin typeface="Calibri" panose="020F0502020204030204" pitchFamily="34" charset="0"/>
                <a:cs typeface="Arial" panose="020B0604020202020204" pitchFamily="34" charset="0"/>
              </a:rPr>
              <a:t>Destinatari dell’evento</a:t>
            </a:r>
            <a:r>
              <a:rPr lang="it-IT" sz="1100" b="1" dirty="0">
                <a:solidFill>
                  <a:srgbClr val="002060"/>
                </a:solidFill>
                <a:latin typeface="Calibri" panose="020F0502020204030204" pitchFamily="34" charset="0"/>
                <a:cs typeface="Arial" panose="020B0604020202020204" pitchFamily="34" charset="0"/>
              </a:rPr>
              <a:t>: </a:t>
            </a:r>
            <a:r>
              <a:rPr lang="it-IT" sz="1050" dirty="0">
                <a:solidFill>
                  <a:srgbClr val="002060"/>
                </a:solidFill>
                <a:latin typeface="Calibri" panose="020F0502020204030204" pitchFamily="34" charset="0"/>
                <a:cs typeface="Arial" panose="020B0604020202020204" pitchFamily="34" charset="0"/>
              </a:rPr>
              <a:t>la giornata è rivolta ad imprenditori, consulenti, esponenti delle istituzioni del territorio veneto e ai partner di progetto.</a:t>
            </a:r>
          </a:p>
          <a:p>
            <a:pPr marL="0" lvl="0" indent="0" algn="just">
              <a:lnSpc>
                <a:spcPts val="1475"/>
              </a:lnSpc>
              <a:spcBef>
                <a:spcPct val="0"/>
              </a:spcBef>
              <a:buNone/>
            </a:pPr>
            <a:endParaRPr lang="it-IT" altLang="it-IT" sz="400" b="1"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Relatori:</a:t>
            </a:r>
          </a:p>
          <a:p>
            <a:pPr marL="0" lv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Bruzio BISIGNANO (Formatore aziendale</a:t>
            </a:r>
            <a:r>
              <a:rPr lang="it-IT" sz="1200" b="1" dirty="0">
                <a:solidFill>
                  <a:srgbClr val="002060"/>
                </a:solidFill>
                <a:latin typeface="Calibri" panose="020F0502020204030204" pitchFamily="34" charset="0"/>
                <a:cs typeface="Arial" panose="020B0604020202020204" pitchFamily="34" charset="0"/>
              </a:rPr>
              <a:t>)</a:t>
            </a:r>
            <a:endParaRPr lang="it-IT" altLang="it-IT" sz="1200" b="1" dirty="0">
              <a:solidFill>
                <a:srgbClr val="002060"/>
              </a:solidFill>
              <a:latin typeface="Calibri" panose="020F0502020204030204" pitchFamily="34" charset="0"/>
              <a:cs typeface="Arial" panose="020B0604020202020204" pitchFamily="34" charset="0"/>
            </a:endParaRPr>
          </a:p>
          <a:p>
            <a:pPr mar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a:t>
            </a:r>
            <a:r>
              <a:rPr lang="it-IT" altLang="it-IT" sz="1050" dirty="0" err="1">
                <a:solidFill>
                  <a:srgbClr val="002060"/>
                </a:solidFill>
                <a:latin typeface="Calibri" panose="020F0502020204030204" pitchFamily="34" charset="0"/>
                <a:cs typeface="Arial" panose="020B0604020202020204" pitchFamily="34" charset="0"/>
              </a:rPr>
              <a:t>Metalmezzadri</a:t>
            </a:r>
            <a:r>
              <a:rPr lang="it-IT" altLang="it-IT" sz="1050" dirty="0">
                <a:solidFill>
                  <a:srgbClr val="002060"/>
                </a:solidFill>
                <a:latin typeface="Calibri" panose="020F0502020204030204" pitchFamily="34" charset="0"/>
                <a:cs typeface="Arial" panose="020B0604020202020204" pitchFamily="34" charset="0"/>
              </a:rPr>
              <a:t>: quarant’anni di nordest tra lavoro, salute e passione»</a:t>
            </a:r>
          </a:p>
          <a:p>
            <a:pPr mar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Mara BERGAMASCO (Attrice teatro d’impresa)</a:t>
            </a:r>
          </a:p>
          <a:p>
            <a:pPr mar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«La sicurezza nei luoghi di lavoro»</a:t>
            </a:r>
          </a:p>
          <a:p>
            <a:pPr marL="0" lvl="0" indent="0" algn="just">
              <a:lnSpc>
                <a:spcPts val="1475"/>
              </a:lnSpc>
              <a:spcBef>
                <a:spcPct val="0"/>
              </a:spcBef>
              <a:buNone/>
            </a:pPr>
            <a:r>
              <a:rPr lang="en-US" altLang="it-IT" sz="1200" b="1" dirty="0">
                <a:solidFill>
                  <a:srgbClr val="002060"/>
                </a:solidFill>
                <a:latin typeface="Calibri" panose="020F0502020204030204" pitchFamily="34" charset="0"/>
                <a:cs typeface="Arial" panose="020B0604020202020204" pitchFamily="34" charset="0"/>
              </a:rPr>
              <a:t>Bruno BERGAMASCO (</a:t>
            </a:r>
            <a:r>
              <a:rPr lang="en-US" altLang="it-IT" sz="1200" b="1" dirty="0" err="1">
                <a:solidFill>
                  <a:srgbClr val="002060"/>
                </a:solidFill>
                <a:latin typeface="Calibri" panose="020F0502020204030204" pitchFamily="34" charset="0"/>
                <a:cs typeface="Arial" panose="020B0604020202020204" pitchFamily="34" charset="0"/>
              </a:rPr>
              <a:t>Attore</a:t>
            </a:r>
            <a:r>
              <a:rPr lang="en-US" altLang="it-IT" sz="1200" b="1" dirty="0">
                <a:solidFill>
                  <a:srgbClr val="002060"/>
                </a:solidFill>
                <a:latin typeface="Calibri" panose="020F0502020204030204" pitchFamily="34" charset="0"/>
                <a:cs typeface="Arial" panose="020B0604020202020204" pitchFamily="34" charset="0"/>
              </a:rPr>
              <a:t> </a:t>
            </a:r>
            <a:r>
              <a:rPr lang="en-US" altLang="it-IT" sz="1200" b="1" dirty="0" err="1">
                <a:solidFill>
                  <a:srgbClr val="002060"/>
                </a:solidFill>
                <a:latin typeface="Calibri" panose="020F0502020204030204" pitchFamily="34" charset="0"/>
                <a:cs typeface="Arial" panose="020B0604020202020204" pitchFamily="34" charset="0"/>
              </a:rPr>
              <a:t>teatro</a:t>
            </a:r>
            <a:r>
              <a:rPr lang="en-US" altLang="it-IT" sz="1200" b="1" dirty="0">
                <a:solidFill>
                  <a:srgbClr val="002060"/>
                </a:solidFill>
                <a:latin typeface="Calibri" panose="020F0502020204030204" pitchFamily="34" charset="0"/>
                <a:cs typeface="Arial" panose="020B0604020202020204" pitchFamily="34" charset="0"/>
              </a:rPr>
              <a:t> </a:t>
            </a:r>
            <a:r>
              <a:rPr lang="en-US" altLang="it-IT" sz="1200" b="1" dirty="0" err="1">
                <a:solidFill>
                  <a:srgbClr val="002060"/>
                </a:solidFill>
                <a:latin typeface="Calibri" panose="020F0502020204030204" pitchFamily="34" charset="0"/>
                <a:cs typeface="Arial" panose="020B0604020202020204" pitchFamily="34" charset="0"/>
              </a:rPr>
              <a:t>d’impresa</a:t>
            </a:r>
            <a:r>
              <a:rPr lang="en-US" altLang="it-IT" sz="1200" b="1" dirty="0">
                <a:solidFill>
                  <a:srgbClr val="002060"/>
                </a:solidFill>
                <a:latin typeface="Calibri" panose="020F0502020204030204" pitchFamily="34" charset="0"/>
                <a:cs typeface="Arial" panose="020B0604020202020204" pitchFamily="34" charset="0"/>
              </a:rPr>
              <a:t>)</a:t>
            </a:r>
          </a:p>
          <a:p>
            <a:pPr marL="0" lv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«La sicurezza è di scena»</a:t>
            </a:r>
          </a:p>
          <a:p>
            <a:pPr marL="0" lvl="0" indent="0" algn="just">
              <a:lnSpc>
                <a:spcPts val="1475"/>
              </a:lnSpc>
              <a:spcBef>
                <a:spcPct val="0"/>
              </a:spcBef>
              <a:buNone/>
            </a:pPr>
            <a:endParaRPr lang="en-US" altLang="it-IT" sz="1200" b="1" dirty="0">
              <a:solidFill>
                <a:srgbClr val="FF0000"/>
              </a:solidFill>
              <a:latin typeface="Calibri" panose="020F0502020204030204" pitchFamily="34" charset="0"/>
              <a:cs typeface="Arial" panose="020B0604020202020204" pitchFamily="34" charset="0"/>
            </a:endParaRPr>
          </a:p>
          <a:p>
            <a:pPr marL="0" lvl="0" indent="0" algn="just">
              <a:lnSpc>
                <a:spcPts val="1475"/>
              </a:lnSpc>
              <a:spcBef>
                <a:spcPct val="0"/>
              </a:spcBef>
              <a:buNone/>
            </a:pPr>
            <a:endParaRPr lang="en-US" altLang="it-IT" sz="1200" b="1" dirty="0">
              <a:solidFill>
                <a:srgbClr val="FF0000"/>
              </a:solidFill>
              <a:latin typeface="Calibri" panose="020F0502020204030204" pitchFamily="34" charset="0"/>
              <a:cs typeface="Arial" panose="020B0604020202020204" pitchFamily="34" charset="0"/>
            </a:endParaRPr>
          </a:p>
          <a:p>
            <a:endParaRPr lang="it-IT" sz="1100" dirty="0"/>
          </a:p>
        </p:txBody>
      </p:sp>
      <p:sp>
        <p:nvSpPr>
          <p:cNvPr id="7" name="Segnaposto contenuto 6">
            <a:extLst>
              <a:ext uri="{FF2B5EF4-FFF2-40B4-BE49-F238E27FC236}">
                <a16:creationId xmlns:a16="http://schemas.microsoft.com/office/drawing/2014/main" id="{035F4EE9-7474-475E-AAB6-01342D87F004}"/>
              </a:ext>
            </a:extLst>
          </p:cNvPr>
          <p:cNvSpPr>
            <a:spLocks noGrp="1"/>
          </p:cNvSpPr>
          <p:nvPr>
            <p:ph sz="half" idx="2"/>
          </p:nvPr>
        </p:nvSpPr>
        <p:spPr>
          <a:xfrm>
            <a:off x="4572000" y="1247805"/>
            <a:ext cx="4038600" cy="4525963"/>
          </a:xfrm>
        </p:spPr>
        <p:txBody>
          <a:bodyPr/>
          <a:lstStyle/>
          <a:p>
            <a:pPr marL="0" lvl="0" indent="0" algn="ctr">
              <a:lnSpc>
                <a:spcPct val="120000"/>
              </a:lnSpc>
              <a:spcBef>
                <a:spcPct val="0"/>
              </a:spcBef>
              <a:buNone/>
              <a:defRPr/>
            </a:pPr>
            <a:r>
              <a:rPr lang="it-IT" sz="1200" b="1" dirty="0">
                <a:solidFill>
                  <a:srgbClr val="002060"/>
                </a:solidFill>
                <a:latin typeface="Calibri" panose="020F0502020204030204" pitchFamily="34" charset="0"/>
                <a:cs typeface="Arial" panose="020B0604020202020204" pitchFamily="34" charset="0"/>
              </a:rPr>
              <a:t>Programma della giornata 10.04.2018:</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17,15: accoglienza, assistenza e consegna kit ospiti ai partecipanti</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17,30: intervento del relatore Bruzio Bisignano</a:t>
            </a:r>
          </a:p>
          <a:p>
            <a:pPr mar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19,30: intervento della relatrice Mara Bergamasco</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 Ore 20,30: intervento del relatore Bruno Bergamasco</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21,30: conclusione lavori</a:t>
            </a: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Durante il seminario sarà offerto agli ospiti un welcome coffee.</a:t>
            </a: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L’evento è organizzato C.F.P. Fondazione Opera Monte Grappa - Piazza S. Pietro, 9 - Fonte Alto (TV).</a:t>
            </a: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indent="0">
              <a:buNone/>
            </a:pPr>
            <a:endParaRPr lang="it-IT" sz="1100" dirty="0"/>
          </a:p>
        </p:txBody>
      </p:sp>
    </p:spTree>
    <p:extLst>
      <p:ext uri="{BB962C8B-B14F-4D97-AF65-F5344CB8AC3E}">
        <p14:creationId xmlns:p14="http://schemas.microsoft.com/office/powerpoint/2010/main" val="3957574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305</Words>
  <Application>Microsoft Office PowerPoint</Application>
  <PresentationFormat>Presentazione su schermo (4:3)</PresentationFormat>
  <Paragraphs>37</Paragraphs>
  <Slides>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vt:i4>
      </vt:variant>
    </vt:vector>
  </HeadingPairs>
  <TitlesOfParts>
    <vt:vector size="5" baseType="lpstr">
      <vt:lpstr>Arial</vt:lpstr>
      <vt:lpstr>Calibri</vt:lpstr>
      <vt:lpstr>Tema di Office</vt:lpstr>
      <vt:lpstr>Industria 4.0: I comportamenti in sicurezza sul lavoro  Seminario finanziato nell’ambito del progetto 5676-1-1540-2017- POR FSE 2014-2020</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franzoni</dc:creator>
  <cp:lastModifiedBy>Valentina Benacchio</cp:lastModifiedBy>
  <cp:revision>164</cp:revision>
  <cp:lastPrinted>2018-03-22T14:31:54Z</cp:lastPrinted>
  <dcterms:created xsi:type="dcterms:W3CDTF">2012-02-02T08:58:13Z</dcterms:created>
  <dcterms:modified xsi:type="dcterms:W3CDTF">2018-09-26T15:53:10Z</dcterms:modified>
</cp:coreProperties>
</file>