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797675" cy="985678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49" autoAdjust="0"/>
  </p:normalViewPr>
  <p:slideViewPr>
    <p:cSldViewPr showGuides="1">
      <p:cViewPr>
        <p:scale>
          <a:sx n="70" d="100"/>
          <a:sy n="70" d="100"/>
        </p:scale>
        <p:origin x="138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EA162-C870-42E6-82B1-C0EAE5EC9B57}" type="datetimeFigureOut">
              <a:rPr lang="it-IT" smtClean="0"/>
              <a:t>22/09/2018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1231900"/>
            <a:ext cx="443547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43450"/>
            <a:ext cx="5438775" cy="38814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63075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363075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5553C-DF70-4CCA-92CC-DBF496A99A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6503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C9E8714-69D7-4C98-9489-DEFDD2B76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B2EF9-4CE5-4DEA-A3A1-709524287B6B}" type="datetimeFigureOut">
              <a:rPr lang="it-IT"/>
              <a:pPr>
                <a:defRPr/>
              </a:pPr>
              <a:t>22/09/2018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8CBD38F-AE66-4947-8F1C-B8D76D705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76B46F-67B4-4B15-ABB4-2BC806630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DE660-24B3-4FAB-B091-1B663BEDDC3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8595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2229C4-45E8-4C24-8109-A4153BF19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0D6CB-5AEB-47A4-8DDE-CE8947CCEF7B}" type="datetimeFigureOut">
              <a:rPr lang="it-IT"/>
              <a:pPr>
                <a:defRPr/>
              </a:pPr>
              <a:t>22/09/2018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B364A2-43B8-4149-950C-DC30B95B1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3DE6EA-9CAA-4D5E-8146-F37C378E3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37048-FBD3-4E99-B529-8430BC9C7EA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2929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EF5DAE-4BF8-4659-97F9-911D57509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79059-8314-4C4A-9E25-B545725FE270}" type="datetimeFigureOut">
              <a:rPr lang="it-IT"/>
              <a:pPr>
                <a:defRPr/>
              </a:pPr>
              <a:t>22/09/2018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1C534D-4A0A-45AD-A43A-0EA76402F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3795A72-0589-40DE-A10A-AE5266F57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ABDE3-C3D5-414B-9F81-8A26E363819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73194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C73460-7F4A-44C1-BE1B-CE6F1E975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90648-0502-4371-9BEF-8C19B9097A56}" type="datetimeFigureOut">
              <a:rPr lang="it-IT"/>
              <a:pPr>
                <a:defRPr/>
              </a:pPr>
              <a:t>22/09/2018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986D3E-D857-4715-85B4-AF14DFA3B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3CD101-D909-4832-BF74-D71A372D4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5E0AB-4223-49EB-84ED-F49FD75060F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4421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767BD7-05F1-4BDE-8973-05D148FA6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F7DCD-E911-4242-AE90-DA347D3DDDDD}" type="datetimeFigureOut">
              <a:rPr lang="it-IT"/>
              <a:pPr>
                <a:defRPr/>
              </a:pPr>
              <a:t>22/09/2018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4C45BF-560A-4656-847D-FCFC5849D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495DF9-0647-4591-8AA5-FF917FE9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DDB70-BF1F-40E5-A3F5-046C2C4379E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211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9F5C33A-AE9A-45C6-BB86-218952BE9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4AAD1-BB8F-4A59-8787-1E66CFD8E5BE}" type="datetimeFigureOut">
              <a:rPr lang="it-IT"/>
              <a:pPr>
                <a:defRPr/>
              </a:pPr>
              <a:t>22/09/2018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44E4D8E6-E15C-424D-85AF-E8BC58B15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4C359917-33B1-4DF4-A858-420153D55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EDCC0-9EBA-47EF-95DF-997B6DA2A45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82932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20EA8B7B-ACF1-439C-8738-91B08D8FF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0ED4E-9DD7-478D-80B4-624CB221B14D}" type="datetimeFigureOut">
              <a:rPr lang="it-IT"/>
              <a:pPr>
                <a:defRPr/>
              </a:pPr>
              <a:t>22/09/2018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07733E9E-13FF-446A-B355-914FAC6D1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171BD9FB-126C-4D96-A1AC-464AC4E07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39891-309D-4423-874E-7AC29070056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4868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BF53951D-4DF8-43D4-B4A6-9EA4CD78E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F7B00-EFE8-4A4E-806A-5E1EF561AFF9}" type="datetimeFigureOut">
              <a:rPr lang="it-IT"/>
              <a:pPr>
                <a:defRPr/>
              </a:pPr>
              <a:t>22/09/2018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B833229F-72BF-4373-9FF7-C0BDFD0EA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2A6C6800-C054-4876-AFAB-81CC793F2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C783E-9514-4F3B-A1E8-E79AAE487E2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1431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9B86B36F-650A-44F1-A1C7-64B42D873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353A5-848E-482A-B80E-8DEA01BC8934}" type="datetimeFigureOut">
              <a:rPr lang="it-IT"/>
              <a:pPr>
                <a:defRPr/>
              </a:pPr>
              <a:t>22/09/2018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317E3D6B-4443-43AD-A84F-FAEDBD2B1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D093FFF5-6E4C-43CD-9A92-EA35F8A7C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96CC5-BC68-4254-BB2B-64F51153DBE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2208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CC66180D-4194-4FEE-9566-F690A0FC0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BE502-0392-4887-8BFA-C91D12735B69}" type="datetimeFigureOut">
              <a:rPr lang="it-IT"/>
              <a:pPr>
                <a:defRPr/>
              </a:pPr>
              <a:t>22/09/2018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FD3F6480-6F92-475E-88BD-5EFCD7512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DD53C3B6-6C2D-42B7-8AAF-F031CF7A0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45FC3-565F-4536-8286-D46A40C9BFD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90404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E068747A-A7FC-4F53-9A62-DA2F70AA2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ECD6F-E134-4A13-BB48-0D0C38C4F484}" type="datetimeFigureOut">
              <a:rPr lang="it-IT"/>
              <a:pPr>
                <a:defRPr/>
              </a:pPr>
              <a:t>22/09/2018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D349B144-3D3C-4AF2-A915-82D309D65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E02932D0-6155-40CF-AF19-3042E7A7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55D73-6B4A-4D6E-8415-F5CF2E88377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839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14FD4B1A-600E-4F82-B891-26BCDABE6CF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C5ECB27F-25BD-4EA5-A81D-19BDCA8993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DD9FB64-16D3-4731-A1BE-79BAADEB52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0E8493-7FF5-4278-B668-2EE4EE8E7C4F}" type="datetimeFigureOut">
              <a:rPr lang="it-IT"/>
              <a:pPr>
                <a:defRPr/>
              </a:pPr>
              <a:t>22/09/2018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574BF1-BF9E-475A-BB93-F328F636F3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8809E9-0313-4B61-A6E6-D403BAB08D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A7AB595-F020-4A15-B775-4AD04714E896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olo 1">
            <a:extLst>
              <a:ext uri="{FF2B5EF4-FFF2-40B4-BE49-F238E27FC236}">
                <a16:creationId xmlns:a16="http://schemas.microsoft.com/office/drawing/2014/main" id="{2E15D849-FBBF-4D78-B846-2DEE481CDC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302" y="1484784"/>
            <a:ext cx="8572500" cy="2376264"/>
          </a:xfrm>
        </p:spPr>
        <p:txBody>
          <a:bodyPr/>
          <a:lstStyle/>
          <a:p>
            <a:pPr eaLnBrk="1" hangingPunct="1"/>
            <a:r>
              <a:rPr lang="it-IT" sz="4800" b="1" dirty="0">
                <a:solidFill>
                  <a:srgbClr val="000000"/>
                </a:solidFill>
              </a:rPr>
              <a:t>SEMINARIO: RACE RE-START</a:t>
            </a:r>
            <a:br>
              <a:rPr lang="it-IT" sz="3600" dirty="0">
                <a:solidFill>
                  <a:srgbClr val="000000"/>
                </a:solidFill>
              </a:rPr>
            </a:br>
            <a:br>
              <a:rPr lang="it-IT" sz="2000" dirty="0">
                <a:solidFill>
                  <a:srgbClr val="000000"/>
                </a:solidFill>
              </a:rPr>
            </a:br>
            <a:r>
              <a:rPr lang="it-IT" sz="2400" dirty="0">
                <a:solidFill>
                  <a:srgbClr val="000000"/>
                </a:solidFill>
              </a:rPr>
              <a:t>Risultati del progetto</a:t>
            </a:r>
            <a:br>
              <a:rPr lang="it-IT" altLang="it-IT" sz="2400" dirty="0">
                <a:solidFill>
                  <a:srgbClr val="000000"/>
                </a:solidFill>
              </a:rPr>
            </a:br>
            <a:r>
              <a:rPr lang="it-IT" altLang="it-IT" sz="1400" dirty="0">
                <a:solidFill>
                  <a:srgbClr val="000000"/>
                </a:solidFill>
              </a:rPr>
              <a:t>Seminario finanziato nell’ambito del progetto 5676-1-1540-2017- POR FSE 2014-2020</a:t>
            </a:r>
          </a:p>
        </p:txBody>
      </p:sp>
      <p:sp>
        <p:nvSpPr>
          <p:cNvPr id="2052" name="Sottotitolo 2">
            <a:extLst>
              <a:ext uri="{FF2B5EF4-FFF2-40B4-BE49-F238E27FC236}">
                <a16:creationId xmlns:a16="http://schemas.microsoft.com/office/drawing/2014/main" id="{B42E6A1A-EF3D-47A5-A29C-4D4A7D6E80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513" y="4365104"/>
            <a:ext cx="8642737" cy="1148402"/>
          </a:xfrm>
        </p:spPr>
        <p:txBody>
          <a:bodyPr/>
          <a:lstStyle/>
          <a:p>
            <a:pPr lvl="0" eaLnBrk="1" hangingPunct="1"/>
            <a:r>
              <a:rPr lang="it-IT" altLang="it-IT" sz="2800" b="1" dirty="0">
                <a:solidFill>
                  <a:srgbClr val="000000"/>
                </a:solidFill>
              </a:rPr>
              <a:t>Martedì 12 giugno 2018</a:t>
            </a:r>
          </a:p>
          <a:p>
            <a:pPr lvl="0" eaLnBrk="1" hangingPunct="1"/>
            <a:r>
              <a:rPr lang="it-IT" altLang="it-IT" sz="1900" dirty="0">
                <a:solidFill>
                  <a:srgbClr val="000000"/>
                </a:solidFill>
              </a:rPr>
              <a:t>dalle 8,00 alle 12,30</a:t>
            </a:r>
          </a:p>
          <a:p>
            <a:pPr lvl="0" eaLnBrk="1" hangingPunct="1"/>
            <a:r>
              <a:rPr lang="it-IT" sz="1900" dirty="0">
                <a:solidFill>
                  <a:srgbClr val="000000"/>
                </a:solidFill>
              </a:rPr>
              <a:t>Sala convegni c/o </a:t>
            </a:r>
            <a:r>
              <a:rPr lang="it-IT" sz="1900" b="1" dirty="0">
                <a:solidFill>
                  <a:srgbClr val="000000"/>
                </a:solidFill>
              </a:rPr>
              <a:t>Confartigianato Castelfranco Veneto Borgo Treviso 164/E</a:t>
            </a:r>
            <a:endParaRPr lang="it-IT" altLang="it-IT" sz="1900" dirty="0">
              <a:solidFill>
                <a:srgbClr val="000000"/>
              </a:solidFill>
            </a:endParaRPr>
          </a:p>
        </p:txBody>
      </p:sp>
      <p:pic>
        <p:nvPicPr>
          <p:cNvPr id="2053" name="Picture 12">
            <a:extLst>
              <a:ext uri="{FF2B5EF4-FFF2-40B4-BE49-F238E27FC236}">
                <a16:creationId xmlns:a16="http://schemas.microsoft.com/office/drawing/2014/main" id="{C335D8C3-DB21-4428-ABBB-CCAA2B7EA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531" y="6192793"/>
            <a:ext cx="372707" cy="541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11">
            <a:extLst>
              <a:ext uri="{FF2B5EF4-FFF2-40B4-BE49-F238E27FC236}">
                <a16:creationId xmlns:a16="http://schemas.microsoft.com/office/drawing/2014/main" id="{2C1FFE48-A954-4DFA-B9FD-2A90E0AC5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531" y="240507"/>
            <a:ext cx="28289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AB00ACBA-4FAE-4BAE-B2DD-03EA630ABB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2474" y="6120220"/>
            <a:ext cx="2423813" cy="614019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7874F62A-D361-4502-93DC-8F0A014064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046" y="370428"/>
            <a:ext cx="2699792" cy="5783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12">
            <a:extLst>
              <a:ext uri="{FF2B5EF4-FFF2-40B4-BE49-F238E27FC236}">
                <a16:creationId xmlns:a16="http://schemas.microsoft.com/office/drawing/2014/main" id="{C335D8C3-DB21-4428-ABBB-CCAA2B7EA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809" y="6148481"/>
            <a:ext cx="372707" cy="541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11">
            <a:extLst>
              <a:ext uri="{FF2B5EF4-FFF2-40B4-BE49-F238E27FC236}">
                <a16:creationId xmlns:a16="http://schemas.microsoft.com/office/drawing/2014/main" id="{2C1FFE48-A954-4DFA-B9FD-2A90E0AC5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531" y="240508"/>
            <a:ext cx="2828925" cy="956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AB00ACBA-4FAE-4BAE-B2DD-03EA630ABB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816" y="6075908"/>
            <a:ext cx="2423813" cy="614019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7874F62A-D361-4502-93DC-8F0A014064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046" y="370428"/>
            <a:ext cx="2699792" cy="610300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7AA0D54E-5BA1-42A1-A4A5-121EEBBF0D61}"/>
              </a:ext>
            </a:extLst>
          </p:cNvPr>
          <p:cNvSpPr/>
          <p:nvPr/>
        </p:nvSpPr>
        <p:spPr>
          <a:xfrm>
            <a:off x="310667" y="1293381"/>
            <a:ext cx="4045309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475"/>
              </a:lnSpc>
            </a:pPr>
            <a:r>
              <a:rPr lang="it-IT" altLang="it-IT" sz="1200" b="1" dirty="0">
                <a:solidFill>
                  <a:srgbClr val="002060"/>
                </a:solidFill>
              </a:rPr>
              <a:t>Presentazione e contenuti dell´evento: </a:t>
            </a:r>
          </a:p>
          <a:p>
            <a:pPr lvl="0" algn="just">
              <a:lnSpc>
                <a:spcPts val="1475"/>
              </a:lnSpc>
            </a:pPr>
            <a:r>
              <a:rPr lang="it-IT" altLang="it-IT" sz="1050" dirty="0">
                <a:solidFill>
                  <a:srgbClr val="002060"/>
                </a:solidFill>
              </a:rPr>
              <a:t>Il seminario è pensato come momento di condivisione dei risultati ottenuti dal progetto e degli output delle azioni formative realizzate con gli stakeholder del territorio e, in prima battuta, con le associazioni che vi hanno partecipato. Verranno rilanciate le tematiche del progetto</a:t>
            </a:r>
          </a:p>
          <a:p>
            <a:pPr lvl="0" algn="just">
              <a:lnSpc>
                <a:spcPts val="1475"/>
              </a:lnSpc>
            </a:pPr>
            <a:r>
              <a:rPr lang="it-IT" altLang="it-IT" sz="1050" dirty="0">
                <a:solidFill>
                  <a:srgbClr val="002060"/>
                </a:solidFill>
              </a:rPr>
              <a:t>ampliando ancora di più l’orizzonte di analisi del cambiamento in ottica «economia 4.0» con lo scopo di fornire un prospettiva a lungo termine ai partecipanti. Prendere coscienza della complessità dell’ambiente in cui si opera è il punto di partenza imprescindibile per definire una corretta strategia, per ottenere performance di successo e per gestire la miriade di variabili che entrano in gioco nel campo delle relazioni lavorative.</a:t>
            </a:r>
          </a:p>
          <a:p>
            <a:pPr lvl="0" algn="just">
              <a:lnSpc>
                <a:spcPts val="1475"/>
              </a:lnSpc>
            </a:pPr>
            <a:r>
              <a:rPr lang="it-IT" altLang="it-IT" sz="1050" dirty="0">
                <a:solidFill>
                  <a:srgbClr val="002060"/>
                </a:solidFill>
              </a:rPr>
              <a:t> </a:t>
            </a:r>
            <a:endParaRPr lang="it-IT" sz="1000" b="1" dirty="0">
              <a:solidFill>
                <a:srgbClr val="002060"/>
              </a:solidFill>
            </a:endParaRPr>
          </a:p>
          <a:p>
            <a:pPr lvl="0" algn="just">
              <a:lnSpc>
                <a:spcPts val="1475"/>
              </a:lnSpc>
            </a:pPr>
            <a:r>
              <a:rPr lang="it-IT" sz="1200" b="1" dirty="0">
                <a:solidFill>
                  <a:srgbClr val="002060"/>
                </a:solidFill>
              </a:rPr>
              <a:t>Destinatari dell’evento</a:t>
            </a:r>
            <a:r>
              <a:rPr lang="it-IT" sz="1100" b="1" dirty="0">
                <a:solidFill>
                  <a:srgbClr val="002060"/>
                </a:solidFill>
              </a:rPr>
              <a:t>: </a:t>
            </a:r>
            <a:r>
              <a:rPr lang="it-IT" sz="1050" dirty="0">
                <a:solidFill>
                  <a:srgbClr val="002060"/>
                </a:solidFill>
              </a:rPr>
              <a:t>la giornata è dedicata agli stakeholder del territorio e ai dipendenti dell’associazioni che hanno preso parte al progetto.</a:t>
            </a:r>
          </a:p>
          <a:p>
            <a:pPr lvl="0" algn="just">
              <a:lnSpc>
                <a:spcPts val="1475"/>
              </a:lnSpc>
            </a:pPr>
            <a:endParaRPr lang="it-IT" altLang="it-IT" sz="400" b="1" dirty="0">
              <a:solidFill>
                <a:srgbClr val="002060"/>
              </a:solidFill>
            </a:endParaRPr>
          </a:p>
          <a:p>
            <a:pPr lvl="0" algn="just">
              <a:lnSpc>
                <a:spcPts val="1475"/>
              </a:lnSpc>
            </a:pPr>
            <a:r>
              <a:rPr lang="it-IT" altLang="it-IT" sz="1200" b="1" dirty="0">
                <a:solidFill>
                  <a:srgbClr val="002060"/>
                </a:solidFill>
              </a:rPr>
              <a:t>Relatori:</a:t>
            </a:r>
          </a:p>
          <a:p>
            <a:pPr lvl="0" algn="just">
              <a:lnSpc>
                <a:spcPts val="1475"/>
              </a:lnSpc>
            </a:pPr>
            <a:r>
              <a:rPr lang="it-IT" altLang="it-IT" sz="1200" b="1" dirty="0">
                <a:solidFill>
                  <a:srgbClr val="002060"/>
                </a:solidFill>
              </a:rPr>
              <a:t>Stefano DAL MONTE (</a:t>
            </a:r>
            <a:r>
              <a:rPr lang="it-IT" sz="1200" b="1" dirty="0">
                <a:solidFill>
                  <a:srgbClr val="002060"/>
                </a:solidFill>
              </a:rPr>
              <a:t>Business coaching e formatore)</a:t>
            </a:r>
            <a:endParaRPr lang="it-IT" altLang="it-IT" sz="1200" b="1" dirty="0">
              <a:solidFill>
                <a:srgbClr val="002060"/>
              </a:solidFill>
            </a:endParaRPr>
          </a:p>
          <a:p>
            <a:pPr lvl="0" algn="just">
              <a:lnSpc>
                <a:spcPts val="1475"/>
              </a:lnSpc>
            </a:pPr>
            <a:r>
              <a:rPr lang="it-IT" altLang="it-IT" sz="1200" b="1" dirty="0">
                <a:solidFill>
                  <a:srgbClr val="002060"/>
                </a:solidFill>
              </a:rPr>
              <a:t>«RISULTATI DEL PROCESSO DI SVILUPPO, PIANIFICAZIONE e RIORGANIZZAZIONE AZIENDALE»</a:t>
            </a:r>
          </a:p>
          <a:p>
            <a:pPr lvl="0" algn="just">
              <a:lnSpc>
                <a:spcPts val="1475"/>
              </a:lnSpc>
            </a:pPr>
            <a:r>
              <a:rPr lang="it-IT" altLang="it-IT" sz="1200" b="1" dirty="0">
                <a:solidFill>
                  <a:srgbClr val="002060"/>
                </a:solidFill>
              </a:rPr>
              <a:t>Stefano CONDOLUCI (Consulente di negoziazione aziendale)</a:t>
            </a:r>
          </a:p>
          <a:p>
            <a:pPr lvl="0" algn="just">
              <a:lnSpc>
                <a:spcPts val="1475"/>
              </a:lnSpc>
            </a:pPr>
            <a:r>
              <a:rPr lang="en-US" altLang="it-IT" sz="1200" b="1" dirty="0">
                <a:solidFill>
                  <a:srgbClr val="002060"/>
                </a:solidFill>
              </a:rPr>
              <a:t>“OUTPUT OTTENUTI NELLA RIORGANIZZAZIONE DELLE RELAZIONI INTERNE”</a:t>
            </a:r>
          </a:p>
          <a:p>
            <a:pPr lvl="0" algn="just">
              <a:spcAft>
                <a:spcPts val="0"/>
              </a:spcAft>
            </a:pPr>
            <a:endParaRPr lang="en-US" altLang="it-IT" sz="1100" b="1" i="1" u="sng" dirty="0">
              <a:solidFill>
                <a:srgbClr val="002060"/>
              </a:solidFill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56510E41-1406-4AF7-BFD8-D427E8B9D1BF}"/>
              </a:ext>
            </a:extLst>
          </p:cNvPr>
          <p:cNvSpPr/>
          <p:nvPr/>
        </p:nvSpPr>
        <p:spPr>
          <a:xfrm>
            <a:off x="4879259" y="1293381"/>
            <a:ext cx="3641016" cy="2017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  <a:defRPr/>
            </a:pPr>
            <a:r>
              <a:rPr lang="it-IT" sz="1108" b="1" dirty="0">
                <a:solidFill>
                  <a:srgbClr val="002060"/>
                </a:solidFill>
              </a:rPr>
              <a:t>Programma della </a:t>
            </a:r>
            <a:r>
              <a:rPr lang="it-IT" sz="1108" b="1">
                <a:solidFill>
                  <a:srgbClr val="002060"/>
                </a:solidFill>
              </a:rPr>
              <a:t>giornata 12.06.2018</a:t>
            </a:r>
            <a:r>
              <a:rPr lang="it-IT" sz="1108" b="1" dirty="0">
                <a:solidFill>
                  <a:srgbClr val="002060"/>
                </a:solidFill>
              </a:rPr>
              <a:t>:</a:t>
            </a:r>
            <a:endParaRPr lang="it-IT" sz="1108" b="1" dirty="0">
              <a:solidFill>
                <a:srgbClr val="002060"/>
              </a:solidFill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just">
              <a:lnSpc>
                <a:spcPts val="1475"/>
              </a:lnSpc>
              <a:defRPr/>
            </a:pPr>
            <a:r>
              <a:rPr lang="it-IT" sz="1050" dirty="0">
                <a:solidFill>
                  <a:srgbClr val="002060"/>
                </a:solidFill>
              </a:rPr>
              <a:t>Ore 07,45: accoglienza, assistenza e consegna kit ospiti ai partecipanti</a:t>
            </a:r>
          </a:p>
          <a:p>
            <a:pPr algn="just">
              <a:lnSpc>
                <a:spcPts val="1475"/>
              </a:lnSpc>
              <a:defRPr/>
            </a:pPr>
            <a:r>
              <a:rPr lang="it-IT" sz="1050" dirty="0">
                <a:solidFill>
                  <a:srgbClr val="002060"/>
                </a:solidFill>
              </a:rPr>
              <a:t>Ore 08,00: intervento del relatore Stefano Dal Monte</a:t>
            </a:r>
          </a:p>
          <a:p>
            <a:pPr algn="just">
              <a:lnSpc>
                <a:spcPts val="1475"/>
              </a:lnSpc>
              <a:defRPr/>
            </a:pPr>
            <a:r>
              <a:rPr lang="it-IT" sz="1050" dirty="0">
                <a:solidFill>
                  <a:srgbClr val="002060"/>
                </a:solidFill>
              </a:rPr>
              <a:t>Ore 10,00: welcome coffee e buffet</a:t>
            </a:r>
          </a:p>
          <a:p>
            <a:pPr algn="just">
              <a:lnSpc>
                <a:spcPts val="1475"/>
              </a:lnSpc>
              <a:defRPr/>
            </a:pPr>
            <a:r>
              <a:rPr lang="it-IT" sz="1050" dirty="0">
                <a:solidFill>
                  <a:srgbClr val="002060"/>
                </a:solidFill>
              </a:rPr>
              <a:t>Ore 10,30: intervento del relatore Stefano Condoluci</a:t>
            </a:r>
          </a:p>
          <a:p>
            <a:pPr algn="just">
              <a:lnSpc>
                <a:spcPts val="1475"/>
              </a:lnSpc>
              <a:defRPr/>
            </a:pPr>
            <a:r>
              <a:rPr lang="it-IT" sz="1050" dirty="0">
                <a:solidFill>
                  <a:srgbClr val="002060"/>
                </a:solidFill>
              </a:rPr>
              <a:t>Ore 12,30: conclusione lavori</a:t>
            </a:r>
          </a:p>
          <a:p>
            <a:pPr algn="just">
              <a:lnSpc>
                <a:spcPts val="1475"/>
              </a:lnSpc>
              <a:defRPr/>
            </a:pPr>
            <a:endParaRPr lang="it-IT" sz="1050" dirty="0">
              <a:solidFill>
                <a:srgbClr val="002060"/>
              </a:solidFill>
            </a:endParaRPr>
          </a:p>
          <a:p>
            <a:pPr algn="just">
              <a:lnSpc>
                <a:spcPts val="1475"/>
              </a:lnSpc>
              <a:defRPr/>
            </a:pPr>
            <a:r>
              <a:rPr lang="it-IT" sz="1050" dirty="0">
                <a:solidFill>
                  <a:srgbClr val="002060"/>
                </a:solidFill>
              </a:rPr>
              <a:t>L’evento è organizzato nell’aula formativa della Confartigianato Servizi di Castelfranco Veneto (Tv). </a:t>
            </a:r>
          </a:p>
        </p:txBody>
      </p:sp>
    </p:spTree>
    <p:extLst>
      <p:ext uri="{BB962C8B-B14F-4D97-AF65-F5344CB8AC3E}">
        <p14:creationId xmlns:p14="http://schemas.microsoft.com/office/powerpoint/2010/main" val="30131176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Office PowerPoint</Application>
  <PresentationFormat>Presentazione su schermo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Segoe UI</vt:lpstr>
      <vt:lpstr>Times New Roman</vt:lpstr>
      <vt:lpstr>Tema di Office</vt:lpstr>
      <vt:lpstr>SEMINARIO: RACE RE-START  Risultati del progetto Seminario finanziato nell’ambito del progetto 5676-1-1540-2017- POR FSE 2014-2020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franzoni</dc:creator>
  <cp:lastModifiedBy>Valentina Benacchio</cp:lastModifiedBy>
  <cp:revision>170</cp:revision>
  <cp:lastPrinted>2018-01-22T16:47:06Z</cp:lastPrinted>
  <dcterms:created xsi:type="dcterms:W3CDTF">2012-02-02T08:58:13Z</dcterms:created>
  <dcterms:modified xsi:type="dcterms:W3CDTF">2018-09-22T09:48:04Z</dcterms:modified>
</cp:coreProperties>
</file>